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37.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740" r:id="rId3"/>
    <p:sldMasterId id="2147483777" r:id="rId4"/>
    <p:sldMasterId id="2147483838" r:id="rId5"/>
    <p:sldMasterId id="2147483991" r:id="rId6"/>
    <p:sldMasterId id="2147484004" r:id="rId7"/>
    <p:sldMasterId id="2147484455" r:id="rId8"/>
    <p:sldMasterId id="2147484467" r:id="rId9"/>
  </p:sldMasterIdLst>
  <p:notesMasterIdLst>
    <p:notesMasterId r:id="rId60"/>
  </p:notesMasterIdLst>
  <p:sldIdLst>
    <p:sldId id="352" r:id="rId10"/>
    <p:sldId id="405" r:id="rId11"/>
    <p:sldId id="466" r:id="rId12"/>
    <p:sldId id="469" r:id="rId13"/>
    <p:sldId id="406" r:id="rId14"/>
    <p:sldId id="391" r:id="rId15"/>
    <p:sldId id="367" r:id="rId16"/>
    <p:sldId id="354" r:id="rId17"/>
    <p:sldId id="475" r:id="rId18"/>
    <p:sldId id="400" r:id="rId19"/>
    <p:sldId id="474" r:id="rId20"/>
    <p:sldId id="488" r:id="rId21"/>
    <p:sldId id="476" r:id="rId22"/>
    <p:sldId id="455" r:id="rId23"/>
    <p:sldId id="470" r:id="rId24"/>
    <p:sldId id="490" r:id="rId25"/>
    <p:sldId id="424" r:id="rId26"/>
    <p:sldId id="360" r:id="rId27"/>
    <p:sldId id="471" r:id="rId28"/>
    <p:sldId id="427" r:id="rId29"/>
    <p:sldId id="436" r:id="rId30"/>
    <p:sldId id="492" r:id="rId31"/>
    <p:sldId id="491" r:id="rId32"/>
    <p:sldId id="497" r:id="rId33"/>
    <p:sldId id="472" r:id="rId34"/>
    <p:sldId id="489" r:id="rId35"/>
    <p:sldId id="426" r:id="rId36"/>
    <p:sldId id="437" r:id="rId37"/>
    <p:sldId id="361" r:id="rId38"/>
    <p:sldId id="439" r:id="rId39"/>
    <p:sldId id="440" r:id="rId40"/>
    <p:sldId id="441" r:id="rId41"/>
    <p:sldId id="444" r:id="rId42"/>
    <p:sldId id="438" r:id="rId43"/>
    <p:sldId id="499" r:id="rId44"/>
    <p:sldId id="500" r:id="rId45"/>
    <p:sldId id="501" r:id="rId46"/>
    <p:sldId id="484" r:id="rId47"/>
    <p:sldId id="503" r:id="rId48"/>
    <p:sldId id="446" r:id="rId49"/>
    <p:sldId id="502" r:id="rId50"/>
    <p:sldId id="447" r:id="rId51"/>
    <p:sldId id="449" r:id="rId52"/>
    <p:sldId id="373" r:id="rId53"/>
    <p:sldId id="425" r:id="rId54"/>
    <p:sldId id="450" r:id="rId55"/>
    <p:sldId id="451" r:id="rId56"/>
    <p:sldId id="452" r:id="rId57"/>
    <p:sldId id="448" r:id="rId58"/>
    <p:sldId id="498" r:id="rId59"/>
  </p:sldIdLst>
  <p:sldSz cx="9144000" cy="5143500" type="screen16x9"/>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7A16"/>
    <a:srgbClr val="800080"/>
    <a:srgbClr val="0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80" autoAdjust="0"/>
    <p:restoredTop sz="62874" autoAdjust="0"/>
  </p:normalViewPr>
  <p:slideViewPr>
    <p:cSldViewPr>
      <p:cViewPr varScale="1">
        <p:scale>
          <a:sx n="66" d="100"/>
          <a:sy n="66" d="100"/>
        </p:scale>
        <p:origin x="-112" y="-392"/>
      </p:cViewPr>
      <p:guideLst>
        <p:guide orient="horz" pos="1620"/>
        <p:guide pos="2880"/>
      </p:guideLst>
    </p:cSldViewPr>
  </p:slideViewPr>
  <p:outlineViewPr>
    <p:cViewPr>
      <p:scale>
        <a:sx n="33" d="100"/>
        <a:sy n="33" d="100"/>
      </p:scale>
      <p:origin x="0" y="13104"/>
    </p:cViewPr>
  </p:outlineViewPr>
  <p:notesTextViewPr>
    <p:cViewPr>
      <p:scale>
        <a:sx n="100" d="100"/>
        <a:sy n="100" d="100"/>
      </p:scale>
      <p:origin x="0" y="0"/>
    </p:cViewPr>
  </p:notesTextViewPr>
  <p:sorterViewPr>
    <p:cViewPr>
      <p:scale>
        <a:sx n="100" d="100"/>
        <a:sy n="100" d="100"/>
      </p:scale>
      <p:origin x="0" y="8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Relationship Id="rId58" Type="http://schemas.openxmlformats.org/officeDocument/2006/relationships/slide" Target="slides/slide49.xml"/><Relationship Id="rId59" Type="http://schemas.openxmlformats.org/officeDocument/2006/relationships/slide" Target="slides/slide5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png"/><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png"/><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s>
</file>

<file path=ppt/drawings/_rels/vmlDrawing3.v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png"/><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5.v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png"/><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s>
</file>

<file path=ppt/drawings/_rels/vmlDrawing6.v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png"/><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075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E9E377AE-704D-4D4C-9AC5-DF39C638D8C8}" type="slidenum">
              <a:rPr lang="en-US"/>
              <a:pPr>
                <a:defRPr/>
              </a:pPr>
              <a:t>‹#›</a:t>
            </a:fld>
            <a:endParaRPr lang="en-US"/>
          </a:p>
        </p:txBody>
      </p:sp>
    </p:spTree>
    <p:extLst>
      <p:ext uri="{BB962C8B-B14F-4D97-AF65-F5344CB8AC3E}">
        <p14:creationId xmlns:p14="http://schemas.microsoft.com/office/powerpoint/2010/main" val="21277305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74CC975-ACD7-4042-B289-CD12F5C5CF37}" type="slidenum">
              <a:rPr lang="en-US" sz="1200"/>
              <a:pPr/>
              <a:t>1</a:t>
            </a:fld>
            <a:endParaRPr lang="en-US" sz="1200"/>
          </a:p>
        </p:txBody>
      </p:sp>
      <p:sp>
        <p:nvSpPr>
          <p:cNvPr id="109570" name="Rectangle 2"/>
          <p:cNvSpPr>
            <a:spLocks noGrp="1" noRot="1" noChangeAspect="1" noChangeArrowheads="1"/>
          </p:cNvSpPr>
          <p:nvPr>
            <p:ph type="sldImg"/>
          </p:nvPr>
        </p:nvSpPr>
        <p:spPr>
          <a:xfrm>
            <a:off x="381000" y="685800"/>
            <a:ext cx="6096000" cy="3429000"/>
          </a:xfrm>
          <a:solidFill>
            <a:srgbClr val="FFFFFF"/>
          </a:solidFill>
          <a:ln/>
        </p:spPr>
      </p:sp>
      <p:sp>
        <p:nvSpPr>
          <p:cNvPr id="10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Arial" charset="0"/>
                <a:ea typeface="ＭＳ Ｐゴシック" charset="-128"/>
                <a:cs typeface="ＭＳ Ｐゴシック" charset="-128"/>
              </a:rPr>
              <a:t>Today we will focus on the end of his prayer where he prays for our unity.</a:t>
            </a:r>
            <a:endParaRPr lang="en-US" dirty="0"/>
          </a:p>
        </p:txBody>
      </p:sp>
      <p:sp>
        <p:nvSpPr>
          <p:cNvPr id="4" name="Slide Number Placeholder 3"/>
          <p:cNvSpPr>
            <a:spLocks noGrp="1"/>
          </p:cNvSpPr>
          <p:nvPr>
            <p:ph type="sldNum" sz="quarter" idx="10"/>
          </p:nvPr>
        </p:nvSpPr>
        <p:spPr/>
        <p:txBody>
          <a:bodyPr/>
          <a:lstStyle/>
          <a:p>
            <a:pPr>
              <a:defRPr/>
            </a:pPr>
            <a:fld id="{E9E377AE-704D-4D4C-9AC5-DF39C638D8C8}" type="slidenum">
              <a:rPr lang="en-US" smtClean="0"/>
              <a:pPr>
                <a:defRPr/>
              </a:pPr>
              <a:t>10</a:t>
            </a:fld>
            <a:endParaRPr lang="en-US"/>
          </a:p>
        </p:txBody>
      </p:sp>
    </p:spTree>
    <p:extLst>
      <p:ext uri="{BB962C8B-B14F-4D97-AF65-F5344CB8AC3E}">
        <p14:creationId xmlns:p14="http://schemas.microsoft.com/office/powerpoint/2010/main" val="3281212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1C6A42-B0FA-7941-8C56-95B8DE5E4110}" type="slidenum">
              <a:rPr lang="en-US" sz="1200">
                <a:solidFill>
                  <a:srgbClr val="000000"/>
                </a:solidFill>
              </a:rPr>
              <a:pPr/>
              <a:t>11</a:t>
            </a:fld>
            <a:endParaRPr lang="en-US" sz="1200">
              <a:solidFill>
                <a:srgbClr val="000000"/>
              </a:solidFill>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smtClean="0">
              <a:ea typeface="ＭＳ Ｐゴシック" charset="0"/>
              <a:cs typeface="ＭＳ Ｐゴシック" charset="0"/>
            </a:endParaRPr>
          </a:p>
          <a:p>
            <a:pPr eaLnBrk="1" hangingPunct="1"/>
            <a:r>
              <a:rPr lang="en-US" dirty="0" smtClean="0">
                <a:ea typeface="ＭＳ Ｐゴシック" charset="0"/>
                <a:cs typeface="ＭＳ Ｐゴシック" charset="0"/>
              </a:rPr>
              <a:t>But what does unity look like?</a:t>
            </a:r>
            <a:endParaRPr lang="en-US" dirty="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1C6A42-B0FA-7941-8C56-95B8DE5E4110}" type="slidenum">
              <a:rPr lang="en-US" sz="1200">
                <a:solidFill>
                  <a:srgbClr val="000000"/>
                </a:solidFill>
              </a:rPr>
              <a:pPr/>
              <a:t>12</a:t>
            </a:fld>
            <a:endParaRPr lang="en-US" sz="1200">
              <a:solidFill>
                <a:srgbClr val="000000"/>
              </a:solidFill>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smtClean="0">
              <a:ea typeface="ＭＳ Ｐゴシック" charset="0"/>
              <a:cs typeface="ＭＳ Ｐゴシック" charset="0"/>
            </a:endParaRPr>
          </a:p>
          <a:p>
            <a:pPr eaLnBrk="1" hangingPunct="1"/>
            <a:r>
              <a:rPr lang="en-US" sz="1200" kern="1200" dirty="0" smtClean="0">
                <a:solidFill>
                  <a:schemeClr val="tx1"/>
                </a:solidFill>
                <a:effectLst/>
                <a:latin typeface="Arial" charset="0"/>
                <a:ea typeface="ＭＳ Ｐゴシック" charset="-128"/>
                <a:cs typeface="ＭＳ Ｐゴシック" charset="-128"/>
              </a:rPr>
              <a:t>Well, unity is not the same as </a:t>
            </a:r>
            <a:r>
              <a:rPr lang="en-US" sz="1200" i="1" kern="1200" dirty="0" smtClean="0">
                <a:solidFill>
                  <a:schemeClr val="tx1"/>
                </a:solidFill>
                <a:effectLst/>
                <a:latin typeface="Arial" charset="0"/>
                <a:ea typeface="ＭＳ Ｐゴシック" charset="-128"/>
                <a:cs typeface="ＭＳ Ｐゴシック" charset="-128"/>
              </a:rPr>
              <a:t>uniformity</a:t>
            </a:r>
            <a:r>
              <a:rPr lang="en-US" sz="1200" kern="1200" dirty="0" smtClean="0">
                <a:solidFill>
                  <a:schemeClr val="tx1"/>
                </a:solidFill>
                <a:effectLst/>
                <a:latin typeface="Arial" charset="0"/>
                <a:ea typeface="ＭＳ Ｐゴシック" charset="-128"/>
                <a:cs typeface="ＭＳ Ｐゴシック" charset="-128"/>
              </a:rPr>
              <a:t>. Many of us have worn uniforms at work, in the military, on sports teams, or some other team</a:t>
            </a:r>
            <a:r>
              <a:rPr lang="en-SG" sz="1200" kern="1200" dirty="0" smtClean="0">
                <a:solidFill>
                  <a:schemeClr val="tx1"/>
                </a:solidFill>
                <a:effectLst/>
                <a:latin typeface="Arial" charset="0"/>
                <a:ea typeface="ＭＳ Ｐゴシック" charset="-128"/>
                <a:cs typeface="ＭＳ Ｐゴシック" charset="-128"/>
              </a:rPr>
              <a:t>.</a:t>
            </a:r>
          </a:p>
          <a:p>
            <a:pPr eaLnBrk="1" hangingPunct="1"/>
            <a:r>
              <a:rPr lang="en-US" sz="1200" kern="1200" dirty="0" smtClean="0">
                <a:solidFill>
                  <a:schemeClr val="tx1"/>
                </a:solidFill>
                <a:effectLst/>
                <a:latin typeface="Arial" charset="0"/>
                <a:ea typeface="ＭＳ Ｐゴシック" charset="-128"/>
                <a:cs typeface="ＭＳ Ｐゴシック" charset="-128"/>
              </a:rPr>
              <a:t>We are too painfully aware that just looking the same </a:t>
            </a:r>
            <a:r>
              <a:rPr lang="en-US" sz="1200" kern="1200" dirty="0" err="1" smtClean="0">
                <a:solidFill>
                  <a:schemeClr val="tx1"/>
                </a:solidFill>
                <a:effectLst/>
                <a:latin typeface="Arial" charset="0"/>
                <a:ea typeface="ＭＳ Ｐゴシック" charset="-128"/>
                <a:cs typeface="ＭＳ Ｐゴシック" charset="-128"/>
              </a:rPr>
              <a:t>doesn</a:t>
            </a:r>
            <a:r>
              <a:rPr lang="uk-UA"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t mean unity!</a:t>
            </a:r>
            <a:r>
              <a:rPr lang="en-SG" dirty="0" smtClean="0">
                <a:effectLst/>
              </a:rPr>
              <a:t> </a:t>
            </a:r>
            <a:endParaRPr lang="en-US" dirty="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1C6A42-B0FA-7941-8C56-95B8DE5E4110}" type="slidenum">
              <a:rPr lang="en-US" sz="1200">
                <a:solidFill>
                  <a:srgbClr val="000000"/>
                </a:solidFill>
              </a:rPr>
              <a:pPr/>
              <a:t>13</a:t>
            </a:fld>
            <a:endParaRPr lang="en-US" sz="1200">
              <a:solidFill>
                <a:srgbClr val="000000"/>
              </a:solidFill>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smtClean="0">
              <a:ea typeface="ＭＳ Ｐゴシック" charset="0"/>
              <a:cs typeface="ＭＳ Ｐゴシック" charset="0"/>
            </a:endParaRPr>
          </a:p>
          <a:p>
            <a:pPr eaLnBrk="1" hangingPunct="1"/>
            <a:r>
              <a:rPr lang="en-US" sz="1200" kern="1200" dirty="0" smtClean="0">
                <a:solidFill>
                  <a:schemeClr val="tx1"/>
                </a:solidFill>
                <a:effectLst/>
                <a:latin typeface="Arial" charset="0"/>
                <a:ea typeface="ＭＳ Ｐゴシック" charset="-128"/>
                <a:cs typeface="ＭＳ Ｐゴシック" charset="-128"/>
              </a:rPr>
              <a:t>But </a:t>
            </a:r>
            <a:r>
              <a:rPr lang="en-US" sz="1200" i="1" kern="1200" dirty="0" smtClean="0">
                <a:solidFill>
                  <a:schemeClr val="tx1"/>
                </a:solidFill>
                <a:effectLst/>
                <a:latin typeface="Arial" charset="0"/>
                <a:ea typeface="ＭＳ Ｐゴシック" charset="-128"/>
                <a:cs typeface="ＭＳ Ｐゴシック" charset="-128"/>
              </a:rPr>
              <a:t>why</a:t>
            </a:r>
            <a:r>
              <a:rPr lang="en-US" sz="1200" kern="1200" dirty="0" smtClean="0">
                <a:solidFill>
                  <a:schemeClr val="tx1"/>
                </a:solidFill>
                <a:effectLst/>
                <a:latin typeface="Arial" charset="0"/>
                <a:ea typeface="ＭＳ Ｐゴシック" charset="-128"/>
                <a:cs typeface="ＭＳ Ｐゴシック" charset="-128"/>
              </a:rPr>
              <a:t> is unity so important that Christ would make it His final prayer for the saints?  (Subject).  </a:t>
            </a:r>
          </a:p>
          <a:p>
            <a:pPr eaLnBrk="1" hangingPunct="1"/>
            <a:r>
              <a:rPr lang="en-US" sz="1200" kern="1200" dirty="0" smtClean="0">
                <a:solidFill>
                  <a:schemeClr val="tx1"/>
                </a:solidFill>
                <a:effectLst/>
                <a:latin typeface="Arial" charset="0"/>
                <a:ea typeface="ＭＳ Ｐゴシック" charset="-128"/>
                <a:cs typeface="ＭＳ Ｐゴシック" charset="-128"/>
              </a:rPr>
              <a:t>Today we will see </a:t>
            </a:r>
            <a:r>
              <a:rPr lang="en-US" sz="1200" i="1" kern="1200" dirty="0" smtClean="0">
                <a:solidFill>
                  <a:schemeClr val="tx1"/>
                </a:solidFill>
                <a:effectLst/>
                <a:latin typeface="Arial" charset="0"/>
                <a:ea typeface="ＭＳ Ｐゴシック" charset="-128"/>
                <a:cs typeface="ＭＳ Ｐゴシック" charset="-128"/>
              </a:rPr>
              <a:t>three reasons</a:t>
            </a:r>
            <a:r>
              <a:rPr lang="en-US" sz="1200" kern="1200" dirty="0" smtClean="0">
                <a:solidFill>
                  <a:schemeClr val="tx1"/>
                </a:solidFill>
                <a:effectLst/>
                <a:latin typeface="Arial" charset="0"/>
                <a:ea typeface="ＭＳ Ｐゴシック" charset="-128"/>
                <a:cs typeface="ＭＳ Ｐゴシック" charset="-128"/>
              </a:rPr>
              <a:t> Jesus gives for us to be united. </a:t>
            </a:r>
          </a:p>
          <a:p>
            <a:pPr eaLnBrk="1" hangingPunct="1"/>
            <a:r>
              <a:rPr lang="en-US" sz="1200" kern="1200" dirty="0" smtClean="0">
                <a:solidFill>
                  <a:schemeClr val="tx1"/>
                </a:solidFill>
                <a:effectLst/>
                <a:latin typeface="Arial" charset="0"/>
                <a:ea typeface="ＭＳ Ｐゴシック" charset="-128"/>
                <a:cs typeface="ＭＳ Ｐゴシック" charset="-128"/>
              </a:rPr>
              <a:t>Verses 20-23 tell us that first motivation for unity is because…</a:t>
            </a:r>
            <a:r>
              <a:rPr lang="en-SG" dirty="0" smtClean="0">
                <a:effectLst/>
              </a:rPr>
              <a:t> </a:t>
            </a:r>
            <a:endParaRPr lang="en-US" dirty="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26D42B-B31A-DF4D-96FB-BBE28B2EDC62}" type="slidenum">
              <a:rPr lang="en-US" sz="1200"/>
              <a:pPr/>
              <a:t>14</a:t>
            </a:fld>
            <a:endParaRPr lang="en-US" sz="1200"/>
          </a:p>
        </p:txBody>
      </p:sp>
      <p:sp>
        <p:nvSpPr>
          <p:cNvPr id="151554" name="Rectangle 2"/>
          <p:cNvSpPr>
            <a:spLocks noGrp="1" noRot="1" noChangeAspect="1" noChangeArrowheads="1"/>
          </p:cNvSpPr>
          <p:nvPr>
            <p:ph type="sldImg"/>
          </p:nvPr>
        </p:nvSpPr>
        <p:spPr>
          <a:xfrm>
            <a:off x="381000" y="685800"/>
            <a:ext cx="6096000" cy="3429000"/>
          </a:xfrm>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smtClean="0">
              <a:ea typeface="ＭＳ Ｐゴシック" charset="0"/>
              <a:cs typeface="ＭＳ Ｐゴシック" charset="0"/>
            </a:endParaRPr>
          </a:p>
          <a:p>
            <a:pPr eaLnBrk="1" hangingPunct="1"/>
            <a:r>
              <a:rPr lang="en-US" sz="1200" kern="1200" dirty="0" smtClean="0">
                <a:solidFill>
                  <a:schemeClr val="tx1"/>
                </a:solidFill>
                <a:effectLst/>
                <a:latin typeface="Arial" charset="0"/>
                <a:ea typeface="ＭＳ Ｐゴシック" charset="-128"/>
                <a:cs typeface="ＭＳ Ｐゴシック" charset="-128"/>
              </a:rPr>
              <a:t>When believers get along with one another, the church increases</a:t>
            </a:r>
            <a:r>
              <a:rPr lang="en-SG" sz="1200" kern="1200" dirty="0" smtClean="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1C6A42-B0FA-7941-8C56-95B8DE5E4110}" type="slidenum">
              <a:rPr lang="en-US" sz="1200">
                <a:solidFill>
                  <a:srgbClr val="000000"/>
                </a:solidFill>
              </a:rPr>
              <a:pPr/>
              <a:t>15</a:t>
            </a:fld>
            <a:endParaRPr lang="en-US" sz="1200">
              <a:solidFill>
                <a:srgbClr val="000000"/>
              </a:solidFill>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1C6A42-B0FA-7941-8C56-95B8DE5E4110}" type="slidenum">
              <a:rPr lang="en-US" sz="1200">
                <a:solidFill>
                  <a:srgbClr val="000000"/>
                </a:solidFill>
              </a:rPr>
              <a:pPr/>
              <a:t>16</a:t>
            </a:fld>
            <a:endParaRPr lang="en-US" sz="1200">
              <a:solidFill>
                <a:srgbClr val="000000"/>
              </a:solidFill>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8285F6-515B-7F4B-BD61-C7BFEAB32B03}" type="slidenum">
              <a:rPr lang="en-US" sz="1200"/>
              <a:pPr/>
              <a:t>17</a:t>
            </a:fld>
            <a:endParaRPr lang="en-US" sz="1200"/>
          </a:p>
        </p:txBody>
      </p:sp>
      <p:sp>
        <p:nvSpPr>
          <p:cNvPr id="155650" name="Rectangle 2"/>
          <p:cNvSpPr>
            <a:spLocks noGrp="1" noRot="1" noChangeAspect="1" noChangeArrowheads="1" noTextEdit="1"/>
          </p:cNvSpPr>
          <p:nvPr>
            <p:ph type="sldImg"/>
          </p:nvPr>
        </p:nvSpPr>
        <p:spPr>
          <a:xfrm>
            <a:off x="381000" y="685800"/>
            <a:ext cx="6096000" cy="3429000"/>
          </a:xfrm>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smtClean="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128"/>
                <a:cs typeface="ＭＳ Ｐゴシック" charset="-128"/>
              </a:rPr>
              <a:t>Our model for unity is the first and second members of the Trinity (</a:t>
            </a:r>
            <a:r>
              <a:rPr lang="en-US" sz="1200" u="sng" kern="1200" dirty="0" smtClean="0">
                <a:solidFill>
                  <a:schemeClr val="tx1"/>
                </a:solidFill>
                <a:effectLst/>
                <a:latin typeface="Arial" charset="0"/>
                <a:ea typeface="ＭＳ Ｐゴシック" charset="-128"/>
                <a:cs typeface="ＭＳ Ｐゴシック" charset="-128"/>
              </a:rPr>
              <a:t>20-21a</a:t>
            </a:r>
            <a:r>
              <a:rPr lang="en-US" sz="1200" kern="1200" dirty="0" smtClean="0">
                <a:solidFill>
                  <a:schemeClr val="tx1"/>
                </a:solidFill>
                <a:effectLst/>
                <a:latin typeface="Arial" charset="0"/>
                <a:ea typeface="ＭＳ Ｐゴシック" charset="-128"/>
                <a:cs typeface="ＭＳ Ｐゴシック" charset="-128"/>
              </a:rPr>
              <a:t>).</a:t>
            </a:r>
            <a:r>
              <a:rPr lang="en-SG" dirty="0" smtClean="0">
                <a:effectLst/>
              </a:rPr>
              <a:t> </a:t>
            </a:r>
          </a:p>
          <a:p>
            <a:r>
              <a:rPr lang="en-SG" dirty="0" smtClean="0">
                <a:ea typeface="ＭＳ Ｐゴシック" charset="0"/>
                <a:cs typeface="ＭＳ Ｐゴシック" charset="0"/>
              </a:rPr>
              <a:t>Can you imagine the Father and the Son arguing over roles and responsibilities?</a:t>
            </a:r>
          </a:p>
          <a:p>
            <a:r>
              <a:rPr lang="ru-RU" dirty="0" smtClean="0">
                <a:ea typeface="ＭＳ Ｐゴシック" charset="0"/>
                <a:cs typeface="ＭＳ Ｐゴシック" charset="0"/>
              </a:rPr>
              <a:t>"</a:t>
            </a:r>
            <a:r>
              <a:rPr lang="en-SG" dirty="0" smtClean="0">
                <a:ea typeface="ＭＳ Ｐゴシック" charset="0"/>
                <a:cs typeface="ＭＳ Ｐゴシック" charset="0"/>
              </a:rPr>
              <a:t>Hey Father!  I don</a:t>
            </a:r>
            <a:r>
              <a:rPr lang="uk-UA" dirty="0" smtClean="0">
                <a:ea typeface="ＭＳ Ｐゴシック" charset="0"/>
                <a:cs typeface="ＭＳ Ｐゴシック" charset="0"/>
              </a:rPr>
              <a:t>'</a:t>
            </a:r>
            <a:r>
              <a:rPr lang="en-SG" dirty="0" smtClean="0">
                <a:ea typeface="ＭＳ Ｐゴシック" charset="0"/>
                <a:cs typeface="ＭＳ Ｐゴシック" charset="0"/>
              </a:rPr>
              <a:t>t like this idea of dying on a cross.  Count me out.  If you think it</a:t>
            </a:r>
            <a:r>
              <a:rPr lang="uk-UA" dirty="0" smtClean="0">
                <a:ea typeface="ＭＳ Ｐゴシック" charset="0"/>
                <a:cs typeface="ＭＳ Ｐゴシック" charset="0"/>
              </a:rPr>
              <a:t>'</a:t>
            </a:r>
            <a:r>
              <a:rPr lang="en-SG" dirty="0" smtClean="0">
                <a:ea typeface="ＭＳ Ｐゴシック" charset="0"/>
                <a:cs typeface="ＭＳ Ｐゴシック" charset="0"/>
              </a:rPr>
              <a:t>s necessary, then you do it yourself!</a:t>
            </a:r>
            <a:r>
              <a:rPr lang="ru-RU" dirty="0" smtClean="0">
                <a:ea typeface="ＭＳ Ｐゴシック" charset="0"/>
                <a:cs typeface="ＭＳ Ｐゴシック" charset="0"/>
              </a:rPr>
              <a:t>"</a:t>
            </a:r>
            <a:endParaRPr lang="en-SG" dirty="0" smtClean="0">
              <a:ea typeface="ＭＳ Ｐゴシック" charset="0"/>
              <a:cs typeface="ＭＳ Ｐゴシック" charset="0"/>
            </a:endParaRPr>
          </a:p>
          <a:p>
            <a:r>
              <a:rPr lang="en-SG" dirty="0" smtClean="0">
                <a:ea typeface="ＭＳ Ｐゴシック" charset="0"/>
                <a:cs typeface="ＭＳ Ｐゴシック" charset="0"/>
              </a:rPr>
              <a:t>The Father replies, </a:t>
            </a:r>
            <a:r>
              <a:rPr lang="ru-RU" dirty="0" smtClean="0">
                <a:ea typeface="ＭＳ Ｐゴシック" charset="0"/>
                <a:cs typeface="ＭＳ Ｐゴシック" charset="0"/>
              </a:rPr>
              <a:t>"</a:t>
            </a:r>
            <a:r>
              <a:rPr lang="en-SG" dirty="0" smtClean="0">
                <a:ea typeface="ＭＳ Ｐゴシック" charset="0"/>
                <a:cs typeface="ＭＳ Ｐゴシック" charset="0"/>
              </a:rPr>
              <a:t>No way!</a:t>
            </a:r>
            <a:r>
              <a:rPr lang="ru-RU" dirty="0" smtClean="0">
                <a:ea typeface="ＭＳ Ｐゴシック" charset="0"/>
                <a:cs typeface="ＭＳ Ｐゴシック" charset="0"/>
              </a:rPr>
              <a:t>"</a:t>
            </a:r>
            <a:r>
              <a:rPr lang="en-SG" dirty="0" smtClean="0">
                <a:ea typeface="ＭＳ Ｐゴシック" charset="0"/>
                <a:cs typeface="ＭＳ Ｐゴシック" charset="0"/>
              </a:rPr>
              <a:t> and the Spirit agrees, adding, </a:t>
            </a:r>
            <a:r>
              <a:rPr lang="ru-RU" dirty="0" smtClean="0">
                <a:ea typeface="ＭＳ Ｐゴシック" charset="0"/>
                <a:cs typeface="ＭＳ Ｐゴシック" charset="0"/>
              </a:rPr>
              <a:t>"</a:t>
            </a:r>
            <a:r>
              <a:rPr lang="en-SG" dirty="0" smtClean="0">
                <a:ea typeface="ＭＳ Ｐゴシック" charset="0"/>
                <a:cs typeface="ＭＳ Ｐゴシック" charset="0"/>
              </a:rPr>
              <a:t>And what this stuff about me having to give everyone gifts?  What a hassle!  I hate shopping!</a:t>
            </a:r>
            <a:r>
              <a:rPr lang="ru-RU" dirty="0" smtClean="0">
                <a:ea typeface="ＭＳ Ｐゴシック" charset="0"/>
                <a:cs typeface="ＭＳ Ｐゴシック" charset="0"/>
              </a:rPr>
              <a:t>"</a:t>
            </a:r>
            <a:endParaRPr lang="en-SG" dirty="0" smtClean="0">
              <a:ea typeface="ＭＳ Ｐゴシック" charset="0"/>
              <a:cs typeface="ＭＳ Ｐゴシック" charset="0"/>
            </a:endParaRPr>
          </a:p>
          <a:p>
            <a:r>
              <a:rPr lang="en-US" dirty="0" smtClean="0">
                <a:ea typeface="ＭＳ Ｐゴシック" charset="0"/>
                <a:cs typeface="ＭＳ Ｐゴシック" charset="0"/>
              </a:rPr>
              <a:t>• </a:t>
            </a:r>
            <a:r>
              <a:rPr lang="en-US" sz="1200" kern="1200" dirty="0" smtClean="0">
                <a:solidFill>
                  <a:schemeClr val="tx1"/>
                </a:solidFill>
                <a:effectLst/>
                <a:latin typeface="Arial" charset="0"/>
                <a:ea typeface="ＭＳ Ｐゴシック" charset="-128"/>
                <a:cs typeface="ＭＳ Ｐゴシック" charset="-128"/>
              </a:rPr>
              <a:t>In fact, </a:t>
            </a:r>
            <a:r>
              <a:rPr lang="ru-RU"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Trinity</a:t>
            </a:r>
            <a:r>
              <a:rPr lang="ru-RU"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 really means </a:t>
            </a:r>
            <a:r>
              <a:rPr lang="ru-RU"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three-unity.</a:t>
            </a:r>
            <a:r>
              <a:rPr lang="ru-RU"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  Three persons of the Godhead have differing roles but work together in complete unity. </a:t>
            </a:r>
            <a:endParaRPr lang="en-US" dirty="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7B0CF2-FC3B-C147-93FD-7B3B192FEF84}" type="slidenum">
              <a:rPr lang="en-US" sz="1200"/>
              <a:pPr/>
              <a:t>18</a:t>
            </a:fld>
            <a:endParaRPr lang="en-US" sz="1200"/>
          </a:p>
        </p:txBody>
      </p:sp>
      <p:sp>
        <p:nvSpPr>
          <p:cNvPr id="157698" name="Rectangle 2"/>
          <p:cNvSpPr>
            <a:spLocks noGrp="1" noRot="1" noChangeAspect="1" noChangeArrowheads="1"/>
          </p:cNvSpPr>
          <p:nvPr>
            <p:ph type="sldImg"/>
          </p:nvPr>
        </p:nvSpPr>
        <p:spPr>
          <a:xfrm>
            <a:off x="381000" y="685800"/>
            <a:ext cx="6096000" cy="3429000"/>
          </a:xfrm>
          <a:solidFill>
            <a:srgbClr val="FFFFFF"/>
          </a:solidFill>
          <a:ln/>
        </p:spPr>
      </p:sp>
      <p:sp>
        <p:nvSpPr>
          <p:cNvPr id="157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smtClean="0">
              <a:ea typeface="ＭＳ Ｐゴシック" charset="0"/>
              <a:cs typeface="ＭＳ Ｐゴシック" charset="0"/>
            </a:endParaRPr>
          </a:p>
          <a:p>
            <a:pPr eaLnBrk="1" hangingPunct="1"/>
            <a:r>
              <a:rPr lang="en-US" sz="1200" kern="1200" dirty="0" smtClean="0">
                <a:solidFill>
                  <a:schemeClr val="tx1"/>
                </a:solidFill>
                <a:effectLst/>
                <a:latin typeface="Arial" charset="0"/>
                <a:ea typeface="ＭＳ Ｐゴシック" charset="-128"/>
                <a:cs typeface="ＭＳ Ｐゴシック" charset="-128"/>
              </a:rPr>
              <a:t>Likewise, our unity shows the world that Christ is from God (</a:t>
            </a:r>
            <a:r>
              <a:rPr lang="en-US" sz="1200" u="sng" kern="1200" dirty="0" smtClean="0">
                <a:solidFill>
                  <a:schemeClr val="tx1"/>
                </a:solidFill>
                <a:effectLst/>
                <a:latin typeface="Arial" charset="0"/>
                <a:ea typeface="ＭＳ Ｐゴシック" charset="-128"/>
                <a:cs typeface="ＭＳ Ｐゴシック" charset="-128"/>
              </a:rPr>
              <a:t>21b-23</a:t>
            </a:r>
            <a:r>
              <a:rPr lang="en-US" sz="1200" kern="1200" dirty="0" smtClean="0">
                <a:solidFill>
                  <a:schemeClr val="tx1"/>
                </a:solidFill>
                <a:effectLst/>
                <a:latin typeface="Arial" charset="0"/>
                <a:ea typeface="ＭＳ Ｐゴシック" charset="-128"/>
                <a:cs typeface="ＭＳ Ｐゴシック" charset="-128"/>
              </a:rPr>
              <a:t>).</a:t>
            </a:r>
            <a:r>
              <a:rPr lang="en-SG" dirty="0" smtClean="0">
                <a:effectLst/>
              </a:rPr>
              <a:t> </a:t>
            </a:r>
          </a:p>
          <a:p>
            <a:pPr eaLnBrk="1" hangingPunct="1"/>
            <a:r>
              <a:rPr lang="en-US" sz="1200" kern="1200" dirty="0" smtClean="0">
                <a:solidFill>
                  <a:schemeClr val="tx1"/>
                </a:solidFill>
                <a:effectLst/>
                <a:latin typeface="Arial" charset="0"/>
                <a:ea typeface="ＭＳ Ｐゴシック" charset="-128"/>
                <a:cs typeface="ＭＳ Ｐゴシック" charset="-128"/>
              </a:rPr>
              <a:t>In my NIV text verses 20-23 comprise 5 sentences, which makes it hard to tell where the emphasis is in this section.  But actually, the Greek text has only 2 sentences—verses 20-21 and verses 22-23, both of which have as their final idea </a:t>
            </a:r>
            <a:r>
              <a:rPr lang="ru-RU"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that the world may believe</a:t>
            </a:r>
            <a:r>
              <a:rPr lang="ru-RU"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 and </a:t>
            </a:r>
            <a:r>
              <a:rPr lang="ru-RU"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to let the world know.</a:t>
            </a:r>
            <a:r>
              <a:rPr lang="ru-RU"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  The result of unity is evangelism!</a:t>
            </a:r>
            <a:r>
              <a:rPr lang="en-SG" dirty="0" smtClean="0">
                <a:effectLst/>
              </a:rPr>
              <a:t> </a:t>
            </a:r>
            <a:endParaRPr lang="en-US" dirty="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1C6A42-B0FA-7941-8C56-95B8DE5E4110}" type="slidenum">
              <a:rPr lang="en-US" sz="1200">
                <a:solidFill>
                  <a:srgbClr val="000000"/>
                </a:solidFill>
              </a:rPr>
              <a:pPr/>
              <a:t>19</a:t>
            </a:fld>
            <a:endParaRPr lang="en-US" sz="1200">
              <a:solidFill>
                <a:srgbClr val="000000"/>
              </a:solidFill>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smtClean="0">
              <a:ea typeface="ＭＳ Ｐゴシック" charset="0"/>
              <a:cs typeface="ＭＳ Ｐゴシック" charset="0"/>
            </a:endParaRPr>
          </a:p>
          <a:p>
            <a:pPr eaLnBrk="1" hangingPunct="1"/>
            <a:r>
              <a:rPr lang="en-US" sz="1200" kern="1200" dirty="0" smtClean="0">
                <a:solidFill>
                  <a:schemeClr val="tx1"/>
                </a:solidFill>
                <a:effectLst/>
                <a:latin typeface="Arial" charset="0"/>
                <a:ea typeface="ＭＳ Ｐゴシック" charset="-128"/>
                <a:cs typeface="ＭＳ Ｐゴシック" charset="-128"/>
              </a:rPr>
              <a:t>Some years back [1993], a British reporter asked a Catholic leader on the growth of evangelicals in the UK, </a:t>
            </a:r>
            <a:r>
              <a:rPr lang="ru-RU"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Are you concerned about this incredible growth among the evangelicals?</a:t>
            </a:r>
            <a:r>
              <a:rPr lang="ru-RU"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 </a:t>
            </a:r>
            <a:r>
              <a:rPr lang="ru-RU"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No,</a:t>
            </a:r>
            <a:r>
              <a:rPr lang="ru-RU"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 came the firm reply.  </a:t>
            </a:r>
            <a:r>
              <a:rPr lang="ru-RU"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Why not?</a:t>
            </a:r>
            <a:r>
              <a:rPr lang="ru-RU"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 the reporter pressed.  </a:t>
            </a:r>
            <a:r>
              <a:rPr lang="ru-RU"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I</a:t>
            </a:r>
            <a:r>
              <a:rPr lang="uk-UA"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m not concerned that the evangelicals have growth to 17 million here,</a:t>
            </a:r>
            <a:r>
              <a:rPr lang="ru-RU"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 the Catholic leader said.  </a:t>
            </a:r>
            <a:r>
              <a:rPr lang="ru-RU"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I won</a:t>
            </a:r>
            <a:r>
              <a:rPr lang="uk-UA"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t be concerned—that is, unless they decide to unite.</a:t>
            </a:r>
            <a:r>
              <a:rPr lang="ru-RU" sz="1200" kern="1200" dirty="0" smtClean="0">
                <a:solidFill>
                  <a:schemeClr val="tx1"/>
                </a:solidFill>
                <a:effectLst/>
                <a:latin typeface="Arial" charset="0"/>
                <a:ea typeface="ＭＳ Ｐゴシック" charset="-128"/>
                <a:cs typeface="ＭＳ Ｐゴシック" charset="-128"/>
              </a:rPr>
              <a:t>"</a:t>
            </a:r>
            <a:r>
              <a:rPr lang="en-SG" dirty="0" smtClean="0">
                <a:effectLst/>
              </a:rPr>
              <a:t> </a:t>
            </a:r>
            <a:endParaRPr lang="en-US" dirty="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a:xfrm>
            <a:off x="381000" y="685800"/>
            <a:ext cx="6096000" cy="3429000"/>
          </a:xfrm>
          <a:ln/>
        </p:spPr>
      </p:sp>
      <p:sp>
        <p:nvSpPr>
          <p:cNvPr id="1146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smtClean="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128"/>
                <a:cs typeface="ＭＳ Ｐゴシック" charset="-128"/>
              </a:rPr>
              <a:t>If you had but one day left to live, what would you do?</a:t>
            </a:r>
            <a:r>
              <a:rPr lang="en-SG" dirty="0" smtClean="0">
                <a:effectLst/>
              </a:rPr>
              <a:t> </a:t>
            </a:r>
          </a:p>
          <a:p>
            <a:r>
              <a:rPr lang="en-US" sz="1200" kern="1200" dirty="0" smtClean="0">
                <a:solidFill>
                  <a:schemeClr val="tx1"/>
                </a:solidFill>
                <a:effectLst/>
                <a:latin typeface="Arial" charset="0"/>
                <a:ea typeface="ＭＳ Ｐゴシック" charset="-128"/>
                <a:cs typeface="ＭＳ Ｐゴシック" charset="-128"/>
              </a:rPr>
              <a:t>I bet most of us would want to </a:t>
            </a:r>
            <a:r>
              <a:rPr lang="en-US" sz="1200" i="1" kern="1200" dirty="0" smtClean="0">
                <a:solidFill>
                  <a:schemeClr val="tx1"/>
                </a:solidFill>
                <a:effectLst/>
                <a:latin typeface="Arial" charset="0"/>
                <a:ea typeface="ＭＳ Ｐゴシック" charset="-128"/>
                <a:cs typeface="ＭＳ Ｐゴシック" charset="-128"/>
              </a:rPr>
              <a:t>be with the people who matter the most</a:t>
            </a:r>
            <a:r>
              <a:rPr lang="en-US" sz="1200" kern="1200" dirty="0" smtClean="0">
                <a:solidFill>
                  <a:schemeClr val="tx1"/>
                </a:solidFill>
                <a:effectLst/>
                <a:latin typeface="Arial" charset="0"/>
                <a:ea typeface="ＭＳ Ｐゴシック" charset="-128"/>
                <a:cs typeface="ＭＳ Ｐゴシック" charset="-128"/>
              </a:rPr>
              <a:t> to us—our family. Then I think we would </a:t>
            </a:r>
            <a:r>
              <a:rPr lang="en-US" sz="1200" i="1" kern="1200" dirty="0" smtClean="0">
                <a:solidFill>
                  <a:schemeClr val="tx1"/>
                </a:solidFill>
                <a:effectLst/>
                <a:latin typeface="Arial" charset="0"/>
                <a:ea typeface="ＭＳ Ｐゴシック" charset="-128"/>
                <a:cs typeface="ＭＳ Ｐゴシック" charset="-128"/>
              </a:rPr>
              <a:t>tell them the things that matter the most</a:t>
            </a:r>
            <a:r>
              <a:rPr lang="en-US" sz="1200" kern="1200" dirty="0" smtClean="0">
                <a:solidFill>
                  <a:schemeClr val="tx1"/>
                </a:solidFill>
                <a:effectLst/>
                <a:latin typeface="Arial" charset="0"/>
                <a:ea typeface="ＭＳ Ｐゴシック" charset="-128"/>
                <a:cs typeface="ＭＳ Ｐゴシック" charset="-128"/>
              </a:rPr>
              <a:t> to us —that we love them and what our aspirations are for their future after we</a:t>
            </a:r>
            <a:r>
              <a:rPr lang="uk-UA"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re gone.</a:t>
            </a:r>
            <a:r>
              <a:rPr lang="en-SG" dirty="0" smtClean="0">
                <a:effectLst/>
              </a:rPr>
              <a:t> </a:t>
            </a:r>
            <a:endParaRPr lang="en-US" dirty="0">
              <a:ea typeface="ＭＳ Ｐゴシック" charset="0"/>
              <a:cs typeface="ＭＳ Ｐゴシック" charset="0"/>
            </a:endParaRPr>
          </a:p>
        </p:txBody>
      </p:sp>
      <p:sp>
        <p:nvSpPr>
          <p:cNvPr id="1146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988BE7-0454-9E4B-A482-EBA47A8320FF}" type="slidenum">
              <a:rPr lang="en-US" sz="1200">
                <a:solidFill>
                  <a:srgbClr val="000000"/>
                </a:solidFill>
              </a:rPr>
              <a:pPr/>
              <a:t>2</a:t>
            </a:fld>
            <a:endParaRPr lang="en-US" sz="120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Arial" charset="0"/>
                <a:ea typeface="ＭＳ Ｐゴシック" charset="-128"/>
                <a:cs typeface="ＭＳ Ｐゴシック" charset="-128"/>
              </a:rPr>
              <a:t>In contrast, where there is unity, the world believes—like verses 21b and 23b say</a:t>
            </a:r>
            <a:r>
              <a:rPr lang="en-SG" sz="1200" kern="1200" dirty="0" smtClean="0">
                <a:solidFill>
                  <a:schemeClr val="tx1"/>
                </a:solidFill>
                <a:effectLst/>
                <a:latin typeface="Arial" charset="0"/>
                <a:ea typeface="ＭＳ Ｐゴシック" charset="-128"/>
                <a:cs typeface="ＭＳ Ｐゴシック" charset="-128"/>
              </a:rPr>
              <a:t>.</a:t>
            </a:r>
          </a:p>
          <a:p>
            <a:r>
              <a:rPr lang="en-US" sz="1200" kern="1200" dirty="0" smtClean="0">
                <a:solidFill>
                  <a:schemeClr val="tx1"/>
                </a:solidFill>
                <a:effectLst/>
                <a:latin typeface="Arial" charset="0"/>
                <a:ea typeface="ＭＳ Ｐゴシック" charset="-128"/>
                <a:cs typeface="ＭＳ Ｐゴシック" charset="-128"/>
              </a:rPr>
              <a:t>I think one reason the church in Singapore has grown in recent years is because it has learned something about unity despite race and language groups.  Of the 4 major language groups in Singapore, 3 have been effectively reached: English, Mandarin, and Tamil.</a:t>
            </a:r>
            <a:r>
              <a:rPr lang="en-SG" dirty="0" smtClean="0">
                <a:effectLst/>
              </a:rPr>
              <a:t> </a:t>
            </a:r>
          </a:p>
          <a:p>
            <a:endParaRPr lang="en-US" dirty="0"/>
          </a:p>
        </p:txBody>
      </p:sp>
      <p:sp>
        <p:nvSpPr>
          <p:cNvPr id="4" name="Slide Number Placeholder 3"/>
          <p:cNvSpPr>
            <a:spLocks noGrp="1"/>
          </p:cNvSpPr>
          <p:nvPr>
            <p:ph type="sldNum" sz="quarter" idx="10"/>
          </p:nvPr>
        </p:nvSpPr>
        <p:spPr/>
        <p:txBody>
          <a:bodyPr/>
          <a:lstStyle/>
          <a:p>
            <a:pPr>
              <a:defRPr/>
            </a:pPr>
            <a:fld id="{E9E377AE-704D-4D4C-9AC5-DF39C638D8C8}" type="slidenum">
              <a:rPr lang="en-US" smtClean="0"/>
              <a:pPr>
                <a:defRPr/>
              </a:pPr>
              <a:t>20</a:t>
            </a:fld>
            <a:endParaRPr lang="en-US"/>
          </a:p>
        </p:txBody>
      </p:sp>
    </p:spTree>
    <p:extLst>
      <p:ext uri="{BB962C8B-B14F-4D97-AF65-F5344CB8AC3E}">
        <p14:creationId xmlns:p14="http://schemas.microsoft.com/office/powerpoint/2010/main" val="3275233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smtClean="0"/>
              <a:t>• Did you know that 99% of Hindus are Indian</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smtClean="0"/>
              <a:t>•</a:t>
            </a:r>
            <a:r>
              <a:rPr lang="en-US" baseline="0" dirty="0" smtClean="0"/>
              <a:t> </a:t>
            </a:r>
            <a:r>
              <a:rPr lang="en-US" dirty="0" smtClean="0"/>
              <a:t>99% of Buddhists here are Chinese, and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smtClean="0"/>
              <a:t>• 99% of Muslims are Malay?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smtClean="0"/>
              <a:t>• In contrast, only Christians have reached across ethnic lines with 79% Chinese, 8% Indian, a half percent Malay, and 13% other groups.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smtClean="0"/>
              <a:t>Sure, we have a way to go, but I can</a:t>
            </a:r>
            <a:r>
              <a:rPr lang="uk-UA" dirty="0" smtClean="0"/>
              <a:t>'</a:t>
            </a:r>
            <a:r>
              <a:rPr lang="en-US" dirty="0" smtClean="0"/>
              <a:t>t help but think that non-Christians have taken a more serious look at Christianity given the unity amidst diversity across racial and language lines. </a:t>
            </a:r>
            <a:endParaRPr lang="en-US" dirty="0"/>
          </a:p>
        </p:txBody>
      </p:sp>
      <p:sp>
        <p:nvSpPr>
          <p:cNvPr id="4" name="Slide Number Placeholder 3"/>
          <p:cNvSpPr>
            <a:spLocks noGrp="1"/>
          </p:cNvSpPr>
          <p:nvPr>
            <p:ph type="sldNum" sz="quarter" idx="10"/>
          </p:nvPr>
        </p:nvSpPr>
        <p:spPr/>
        <p:txBody>
          <a:bodyPr/>
          <a:lstStyle/>
          <a:p>
            <a:pPr>
              <a:defRPr/>
            </a:pPr>
            <a:fld id="{E9E377AE-704D-4D4C-9AC5-DF39C638D8C8}" type="slidenum">
              <a:rPr lang="en-US" smtClean="0"/>
              <a:pPr>
                <a:defRPr/>
              </a:pPr>
              <a:t>21</a:t>
            </a:fld>
            <a:endParaRPr lang="en-US"/>
          </a:p>
        </p:txBody>
      </p:sp>
    </p:spTree>
    <p:extLst>
      <p:ext uri="{BB962C8B-B14F-4D97-AF65-F5344CB8AC3E}">
        <p14:creationId xmlns:p14="http://schemas.microsoft.com/office/powerpoint/2010/main" val="2100768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1C6A42-B0FA-7941-8C56-95B8DE5E4110}" type="slidenum">
              <a:rPr lang="en-US" sz="1200">
                <a:solidFill>
                  <a:srgbClr val="000000"/>
                </a:solidFill>
              </a:rPr>
              <a:pPr/>
              <a:t>22</a:t>
            </a:fld>
            <a:endParaRPr lang="en-US" sz="1200">
              <a:solidFill>
                <a:srgbClr val="000000"/>
              </a:solidFill>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smtClean="0">
              <a:ea typeface="ＭＳ Ｐゴシック" charset="0"/>
              <a:cs typeface="ＭＳ Ｐゴシック" charset="0"/>
            </a:endParaRPr>
          </a:p>
          <a:p>
            <a:pPr eaLnBrk="1" hangingPunct="1"/>
            <a:r>
              <a:rPr lang="en-US" sz="1200" kern="1200" dirty="0" smtClean="0">
                <a:solidFill>
                  <a:schemeClr val="tx1"/>
                </a:solidFill>
                <a:effectLst/>
                <a:latin typeface="Arial" charset="0"/>
                <a:ea typeface="ＭＳ Ｐゴシック" charset="-128"/>
                <a:cs typeface="ＭＳ Ｐゴシック" charset="-128"/>
              </a:rPr>
              <a:t>I said Christ addresses three reasons for unity in today</a:t>
            </a:r>
            <a:r>
              <a:rPr lang="uk-UA"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s text.</a:t>
            </a:r>
            <a:r>
              <a:rPr lang="en-SG" dirty="0" smtClean="0">
                <a:effectLst/>
              </a:rPr>
              <a:t> </a:t>
            </a:r>
            <a:endParaRPr lang="en-US" dirty="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26D42B-B31A-DF4D-96FB-BBE28B2EDC62}" type="slidenum">
              <a:rPr lang="en-US" sz="1200"/>
              <a:pPr/>
              <a:t>23</a:t>
            </a:fld>
            <a:endParaRPr lang="en-US" sz="1200"/>
          </a:p>
        </p:txBody>
      </p:sp>
      <p:sp>
        <p:nvSpPr>
          <p:cNvPr id="151554" name="Rectangle 2"/>
          <p:cNvSpPr>
            <a:spLocks noGrp="1" noRot="1" noChangeAspect="1" noChangeArrowheads="1"/>
          </p:cNvSpPr>
          <p:nvPr>
            <p:ph type="sldImg"/>
          </p:nvPr>
        </p:nvSpPr>
        <p:spPr>
          <a:xfrm>
            <a:off x="381000" y="685800"/>
            <a:ext cx="6096000" cy="3429000"/>
          </a:xfrm>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smtClean="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DAF4DE-415D-5940-B9BA-30F6809A0B9D}" type="slidenum">
              <a:rPr lang="en-US" sz="1200"/>
              <a:pPr/>
              <a:t>24</a:t>
            </a:fld>
            <a:endParaRPr lang="en-US" sz="1200"/>
          </a:p>
        </p:txBody>
      </p:sp>
      <p:sp>
        <p:nvSpPr>
          <p:cNvPr id="153602" name="Rectangle 2"/>
          <p:cNvSpPr>
            <a:spLocks noGrp="1" noRot="1" noChangeAspect="1" noChangeArrowheads="1"/>
          </p:cNvSpPr>
          <p:nvPr>
            <p:ph type="sldImg"/>
          </p:nvPr>
        </p:nvSpPr>
        <p:spPr>
          <a:xfrm>
            <a:off x="381000" y="685800"/>
            <a:ext cx="6096000" cy="3429000"/>
          </a:xfrm>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smtClean="0">
              <a:ea typeface="ＭＳ Ｐゴシック" charset="0"/>
              <a:cs typeface="ＭＳ Ｐゴシック" charset="0"/>
            </a:endParaRPr>
          </a:p>
          <a:p>
            <a:pPr eaLnBrk="1" hangingPunct="1"/>
            <a:r>
              <a:rPr lang="en-US" sz="1200" kern="1200" dirty="0" smtClean="0">
                <a:solidFill>
                  <a:schemeClr val="tx1"/>
                </a:solidFill>
                <a:effectLst/>
                <a:latin typeface="Arial" charset="0"/>
                <a:ea typeface="ＭＳ Ｐゴシック" charset="-128"/>
                <a:cs typeface="ＭＳ Ｐゴシック" charset="-128"/>
              </a:rPr>
              <a:t>We</a:t>
            </a:r>
            <a:r>
              <a:rPr lang="uk-UA" sz="1200" kern="1200" dirty="0" smtClean="0">
                <a:solidFill>
                  <a:schemeClr val="tx1"/>
                </a:solidFill>
                <a:effectLst/>
                <a:latin typeface="Arial" charset="0"/>
                <a:ea typeface="ＭＳ Ｐゴシック" charset="-128"/>
                <a:cs typeface="ＭＳ Ｐゴシック" charset="-128"/>
              </a:rPr>
              <a:t>'</a:t>
            </a:r>
            <a:r>
              <a:rPr lang="en-US" sz="1200" kern="1200" dirty="0" err="1" smtClean="0">
                <a:solidFill>
                  <a:schemeClr val="tx1"/>
                </a:solidFill>
                <a:effectLst/>
                <a:latin typeface="Arial" charset="0"/>
                <a:ea typeface="ＭＳ Ｐゴシック" charset="-128"/>
                <a:cs typeface="ＭＳ Ｐゴシック" charset="-128"/>
              </a:rPr>
              <a:t>ll</a:t>
            </a:r>
            <a:r>
              <a:rPr lang="en-US" sz="1200" kern="1200" dirty="0" smtClean="0">
                <a:solidFill>
                  <a:schemeClr val="tx1"/>
                </a:solidFill>
                <a:effectLst/>
                <a:latin typeface="Arial" charset="0"/>
                <a:ea typeface="ＭＳ Ｐゴシック" charset="-128"/>
                <a:cs typeface="ＭＳ Ｐゴシック" charset="-128"/>
              </a:rPr>
              <a:t> be in glory together—so let</a:t>
            </a:r>
            <a:r>
              <a:rPr lang="uk-UA"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s show some of that glory now</a:t>
            </a:r>
            <a:r>
              <a:rPr lang="en-SG" sz="1200" kern="1200" dirty="0" smtClean="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1C6A42-B0FA-7941-8C56-95B8DE5E4110}" type="slidenum">
              <a:rPr lang="en-US" sz="1200">
                <a:solidFill>
                  <a:srgbClr val="000000"/>
                </a:solidFill>
              </a:rPr>
              <a:pPr/>
              <a:t>25</a:t>
            </a:fld>
            <a:endParaRPr lang="en-US" sz="1200">
              <a:solidFill>
                <a:srgbClr val="000000"/>
              </a:solidFill>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smtClean="0">
              <a:ea typeface="ＭＳ Ｐゴシック" charset="0"/>
              <a:cs typeface="ＭＳ Ｐゴシック" charset="0"/>
            </a:endParaRPr>
          </a:p>
          <a:p>
            <a:pPr eaLnBrk="1" hangingPunct="1"/>
            <a:r>
              <a:rPr lang="en-US" dirty="0" smtClean="0">
                <a:ea typeface="ＭＳ Ｐゴシック" charset="0"/>
                <a:cs typeface="ＭＳ Ｐゴシック" charset="0"/>
              </a:rPr>
              <a:t>Christ prayed that true Christians would </a:t>
            </a:r>
            <a:r>
              <a:rPr lang="ru-RU" dirty="0" smtClean="0">
                <a:ea typeface="ＭＳ Ｐゴシック" charset="0"/>
                <a:cs typeface="ＭＳ Ｐゴシック" charset="0"/>
              </a:rPr>
              <a:t>"</a:t>
            </a:r>
            <a:r>
              <a:rPr lang="en-US" dirty="0" smtClean="0">
                <a:ea typeface="ＭＳ Ｐゴシック" charset="0"/>
                <a:cs typeface="ＭＳ Ｐゴシック" charset="0"/>
              </a:rPr>
              <a:t>be with me where I am.</a:t>
            </a:r>
            <a:r>
              <a:rPr lang="ru-RU" dirty="0" smtClean="0">
                <a:ea typeface="ＭＳ Ｐゴシック" charset="0"/>
                <a:cs typeface="ＭＳ Ｐゴシック" charset="0"/>
              </a:rPr>
              <a:t>"</a:t>
            </a:r>
            <a:r>
              <a:rPr lang="en-US" dirty="0" smtClean="0">
                <a:ea typeface="ＭＳ Ｐゴシック" charset="0"/>
                <a:cs typeface="ＭＳ Ｐゴシック" charset="0"/>
              </a:rPr>
              <a:t>  What does He mean?  He was right there, </a:t>
            </a:r>
            <a:r>
              <a:rPr lang="en-US" dirty="0" err="1" smtClean="0">
                <a:ea typeface="ＭＳ Ｐゴシック" charset="0"/>
                <a:cs typeface="ＭＳ Ｐゴシック" charset="0"/>
              </a:rPr>
              <a:t>wasn</a:t>
            </a:r>
            <a:r>
              <a:rPr lang="uk-UA" dirty="0" smtClean="0">
                <a:ea typeface="ＭＳ Ｐゴシック" charset="0"/>
                <a:cs typeface="ＭＳ Ｐゴシック" charset="0"/>
              </a:rPr>
              <a:t>'</a:t>
            </a:r>
            <a:r>
              <a:rPr lang="en-US" dirty="0" smtClean="0">
                <a:ea typeface="ＭＳ Ｐゴシック" charset="0"/>
                <a:cs typeface="ＭＳ Ｐゴシック" charset="0"/>
              </a:rPr>
              <a:t>t He?  And </a:t>
            </a:r>
            <a:r>
              <a:rPr lang="en-US" dirty="0" err="1" smtClean="0">
                <a:ea typeface="ＭＳ Ｐゴシック" charset="0"/>
                <a:cs typeface="ＭＳ Ｐゴシック" charset="0"/>
              </a:rPr>
              <a:t>weren</a:t>
            </a:r>
            <a:r>
              <a:rPr lang="uk-UA" dirty="0" smtClean="0">
                <a:ea typeface="ＭＳ Ｐゴシック" charset="0"/>
                <a:cs typeface="ＭＳ Ｐゴシック" charset="0"/>
              </a:rPr>
              <a:t>'</a:t>
            </a:r>
            <a:r>
              <a:rPr lang="en-US" dirty="0" smtClean="0">
                <a:ea typeface="ＭＳ Ｐゴシック" charset="0"/>
                <a:cs typeface="ＭＳ Ｐゴシック" charset="0"/>
              </a:rPr>
              <a:t>t the disciples already there?  Of course.</a:t>
            </a:r>
          </a:p>
          <a:p>
            <a:pPr eaLnBrk="1" hangingPunct="1"/>
            <a:r>
              <a:rPr lang="en-US" dirty="0" smtClean="0">
                <a:ea typeface="ＭＳ Ｐゴシック" charset="0"/>
                <a:cs typeface="ＭＳ Ｐゴシック" charset="0"/>
              </a:rPr>
              <a:t>Here we see Jesus using the present tense to refer to something actually future.  He does the same thing in verse 11 which literally reads, </a:t>
            </a:r>
            <a:r>
              <a:rPr lang="ru-RU" dirty="0" smtClean="0">
                <a:ea typeface="ＭＳ Ｐゴシック" charset="0"/>
                <a:cs typeface="ＭＳ Ｐゴシック" charset="0"/>
              </a:rPr>
              <a:t>"</a:t>
            </a:r>
            <a:r>
              <a:rPr lang="en-US" dirty="0" smtClean="0">
                <a:ea typeface="ＭＳ Ｐゴシック" charset="0"/>
                <a:cs typeface="ＭＳ Ｐゴシック" charset="0"/>
              </a:rPr>
              <a:t>I am in the world no longer,</a:t>
            </a:r>
            <a:r>
              <a:rPr lang="ru-RU" dirty="0" smtClean="0">
                <a:ea typeface="ＭＳ Ｐゴシック" charset="0"/>
                <a:cs typeface="ＭＳ Ｐゴシック" charset="0"/>
              </a:rPr>
              <a:t>"</a:t>
            </a:r>
            <a:r>
              <a:rPr lang="en-US" dirty="0" smtClean="0">
                <a:ea typeface="ＭＳ Ｐゴシック" charset="0"/>
                <a:cs typeface="ＭＳ Ｐゴシック" charset="0"/>
              </a:rPr>
              <a:t> even though He was still there.</a:t>
            </a:r>
          </a:p>
          <a:p>
            <a:pPr eaLnBrk="1" hangingPunct="1"/>
            <a:r>
              <a:rPr lang="en-US" dirty="0" smtClean="0">
                <a:ea typeface="ＭＳ Ｐゴシック" charset="0"/>
                <a:cs typeface="ＭＳ Ｐゴシック" charset="0"/>
              </a:rPr>
              <a:t>Christ is looking to the future with such certainty that He speaks of it in the present.  The disciples </a:t>
            </a:r>
            <a:r>
              <a:rPr lang="en-US" dirty="0" err="1" smtClean="0">
                <a:ea typeface="ＭＳ Ｐゴシック" charset="0"/>
                <a:cs typeface="ＭＳ Ｐゴシック" charset="0"/>
              </a:rPr>
              <a:t>hadn</a:t>
            </a:r>
            <a:r>
              <a:rPr lang="uk-UA" dirty="0" smtClean="0">
                <a:ea typeface="ＭＳ Ｐゴシック" charset="0"/>
                <a:cs typeface="ＭＳ Ｐゴシック" charset="0"/>
              </a:rPr>
              <a:t>'</a:t>
            </a:r>
            <a:r>
              <a:rPr lang="en-US" dirty="0" smtClean="0">
                <a:ea typeface="ＭＳ Ｐゴシック" charset="0"/>
                <a:cs typeface="ＭＳ Ｐゴシック" charset="0"/>
              </a:rPr>
              <a:t>t seen His glory yet, in that He was confined to a human body.  But they would see it—they</a:t>
            </a:r>
            <a:r>
              <a:rPr lang="uk-UA" dirty="0" smtClean="0">
                <a:ea typeface="ＭＳ Ｐゴシック" charset="0"/>
                <a:cs typeface="ＭＳ Ｐゴシック" charset="0"/>
              </a:rPr>
              <a:t>'</a:t>
            </a:r>
            <a:r>
              <a:rPr lang="en-US" dirty="0" smtClean="0">
                <a:ea typeface="ＭＳ Ｐゴシック" charset="0"/>
                <a:cs typeface="ＭＳ Ｐゴシック" charset="0"/>
              </a:rPr>
              <a:t>d all see it together.</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1C6A42-B0FA-7941-8C56-95B8DE5E4110}" type="slidenum">
              <a:rPr lang="en-US" sz="1200">
                <a:solidFill>
                  <a:srgbClr val="000000"/>
                </a:solidFill>
              </a:rPr>
              <a:pPr/>
              <a:t>26</a:t>
            </a:fld>
            <a:endParaRPr lang="en-US" sz="1200">
              <a:solidFill>
                <a:srgbClr val="000000"/>
              </a:solidFill>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smtClean="0">
              <a:ea typeface="ＭＳ Ｐゴシック" charset="0"/>
              <a:cs typeface="ＭＳ Ｐゴシック" charset="0"/>
            </a:endParaRPr>
          </a:p>
          <a:p>
            <a:pPr eaLnBrk="1" hangingPunct="1"/>
            <a:r>
              <a:rPr lang="en-US" dirty="0" smtClean="0">
                <a:ea typeface="ＭＳ Ｐゴシック" charset="0"/>
                <a:cs typeface="ＭＳ Ｐゴシック" charset="0"/>
              </a:rPr>
              <a:t>I think the implication here is that since we</a:t>
            </a:r>
            <a:r>
              <a:rPr lang="uk-UA" dirty="0" smtClean="0">
                <a:ea typeface="ＭＳ Ｐゴシック" charset="0"/>
                <a:cs typeface="ＭＳ Ｐゴシック" charset="0"/>
              </a:rPr>
              <a:t>'</a:t>
            </a:r>
            <a:r>
              <a:rPr lang="en-US" dirty="0" err="1" smtClean="0">
                <a:ea typeface="ＭＳ Ｐゴシック" charset="0"/>
                <a:cs typeface="ＭＳ Ｐゴシック" charset="0"/>
              </a:rPr>
              <a:t>ll</a:t>
            </a:r>
            <a:r>
              <a:rPr lang="en-US" dirty="0" smtClean="0">
                <a:ea typeface="ＭＳ Ｐゴシック" charset="0"/>
                <a:cs typeface="ＭＳ Ｐゴシック" charset="0"/>
              </a:rPr>
              <a:t> be united forever in heaven, this should show down here as well.</a:t>
            </a:r>
          </a:p>
          <a:p>
            <a:pPr eaLnBrk="1" hangingPunct="1"/>
            <a:r>
              <a:rPr lang="en-US" dirty="0" smtClean="0">
                <a:ea typeface="ＭＳ Ｐゴシック" charset="0"/>
                <a:cs typeface="ＭＳ Ｐゴシック" charset="0"/>
              </a:rPr>
              <a:t>Can you imagine in heaven trying to find your way around: </a:t>
            </a:r>
            <a:r>
              <a:rPr lang="ru-RU" dirty="0" smtClean="0">
                <a:ea typeface="ＭＳ Ｐゴシック" charset="0"/>
                <a:cs typeface="ＭＳ Ｐゴシック" charset="0"/>
              </a:rPr>
              <a:t>"</a:t>
            </a:r>
            <a:r>
              <a:rPr lang="en-US" dirty="0" smtClean="0">
                <a:ea typeface="ＭＳ Ｐゴシック" charset="0"/>
                <a:cs typeface="ＭＳ Ｐゴシック" charset="0"/>
              </a:rPr>
              <a:t>Let</a:t>
            </a:r>
            <a:r>
              <a:rPr lang="uk-UA" dirty="0" smtClean="0">
                <a:ea typeface="ＭＳ Ｐゴシック" charset="0"/>
                <a:cs typeface="ＭＳ Ｐゴシック" charset="0"/>
              </a:rPr>
              <a:t>'</a:t>
            </a:r>
            <a:r>
              <a:rPr lang="en-US" dirty="0" smtClean="0">
                <a:ea typeface="ＭＳ Ｐゴシック" charset="0"/>
                <a:cs typeface="ＭＳ Ｐゴシック" charset="0"/>
              </a:rPr>
              <a:t>s see, here we are in the Presbyterian precinct.  But where</a:t>
            </a:r>
            <a:r>
              <a:rPr lang="uk-UA" dirty="0" smtClean="0">
                <a:ea typeface="ＭＳ Ｐゴシック" charset="0"/>
                <a:cs typeface="ＭＳ Ｐゴシック" charset="0"/>
              </a:rPr>
              <a:t>'</a:t>
            </a:r>
            <a:r>
              <a:rPr lang="en-US" dirty="0" smtClean="0">
                <a:ea typeface="ＭＳ Ｐゴシック" charset="0"/>
                <a:cs typeface="ＭＳ Ｐゴシック" charset="0"/>
              </a:rPr>
              <a:t>s Assemblies Avenue?  Oh, OK, I see it here on the map—after Baptist Boulevard, Lutheran Lane, Reformed Road, Charismatic Crescent, and on the tip of Pentecostal Point!</a:t>
            </a:r>
            <a:r>
              <a:rPr lang="ru-RU" dirty="0" smtClean="0">
                <a:ea typeface="ＭＳ Ｐゴシック" charset="0"/>
                <a:cs typeface="ＭＳ Ｐゴシック" charset="0"/>
              </a:rPr>
              <a:t>"</a:t>
            </a:r>
            <a:r>
              <a:rPr lang="en-US" dirty="0" smtClean="0">
                <a:ea typeface="ＭＳ Ｐゴシック" charset="0"/>
                <a:cs typeface="ＭＳ Ｐゴシック" charset="0"/>
              </a:rPr>
              <a:t>  </a:t>
            </a:r>
          </a:p>
          <a:p>
            <a:pPr eaLnBrk="1" hangingPunct="1"/>
            <a:r>
              <a:rPr lang="en-US" dirty="0" smtClean="0">
                <a:ea typeface="ＭＳ Ｐゴシック" charset="0"/>
                <a:cs typeface="ＭＳ Ｐゴシック" charset="0"/>
              </a:rPr>
              <a:t>No way!  We</a:t>
            </a:r>
            <a:r>
              <a:rPr lang="uk-UA" dirty="0" smtClean="0">
                <a:ea typeface="ＭＳ Ｐゴシック" charset="0"/>
                <a:cs typeface="ＭＳ Ｐゴシック" charset="0"/>
              </a:rPr>
              <a:t>'</a:t>
            </a:r>
            <a:r>
              <a:rPr lang="en-US" dirty="0" smtClean="0">
                <a:ea typeface="ＭＳ Ｐゴシック" charset="0"/>
                <a:cs typeface="ＭＳ Ｐゴシック" charset="0"/>
              </a:rPr>
              <a:t>re all one family there.  We</a:t>
            </a:r>
            <a:r>
              <a:rPr lang="uk-UA" dirty="0" smtClean="0">
                <a:ea typeface="ＭＳ Ｐゴシック" charset="0"/>
                <a:cs typeface="ＭＳ Ｐゴシック" charset="0"/>
              </a:rPr>
              <a:t>'</a:t>
            </a:r>
            <a:r>
              <a:rPr lang="en-US" dirty="0" err="1" smtClean="0">
                <a:ea typeface="ＭＳ Ｐゴシック" charset="0"/>
                <a:cs typeface="ＭＳ Ｐゴシック" charset="0"/>
              </a:rPr>
              <a:t>ll</a:t>
            </a:r>
            <a:r>
              <a:rPr lang="en-US" dirty="0" smtClean="0">
                <a:ea typeface="ＭＳ Ｐゴシック" charset="0"/>
                <a:cs typeface="ＭＳ Ｐゴシック" charset="0"/>
              </a:rPr>
              <a:t> keep our same race—you</a:t>
            </a:r>
            <a:r>
              <a:rPr lang="uk-UA" dirty="0" smtClean="0">
                <a:ea typeface="ＭＳ Ｐゴシック" charset="0"/>
                <a:cs typeface="ＭＳ Ｐゴシック" charset="0"/>
              </a:rPr>
              <a:t>'</a:t>
            </a:r>
            <a:r>
              <a:rPr lang="en-US" dirty="0" err="1" smtClean="0">
                <a:ea typeface="ＭＳ Ｐゴシック" charset="0"/>
                <a:cs typeface="ＭＳ Ｐゴシック" charset="0"/>
              </a:rPr>
              <a:t>ll</a:t>
            </a:r>
            <a:r>
              <a:rPr lang="en-US" dirty="0" smtClean="0">
                <a:ea typeface="ＭＳ Ｐゴシック" charset="0"/>
                <a:cs typeface="ＭＳ Ｐゴシック" charset="0"/>
              </a:rPr>
              <a:t> still be Chinese—but we won</a:t>
            </a:r>
            <a:r>
              <a:rPr lang="uk-UA" dirty="0" smtClean="0">
                <a:ea typeface="ＭＳ Ｐゴシック" charset="0"/>
                <a:cs typeface="ＭＳ Ｐゴシック" charset="0"/>
              </a:rPr>
              <a:t>'</a:t>
            </a:r>
            <a:r>
              <a:rPr lang="en-US" dirty="0" smtClean="0">
                <a:ea typeface="ＭＳ Ｐゴシック" charset="0"/>
                <a:cs typeface="ＭＳ Ｐゴシック" charset="0"/>
              </a:rPr>
              <a:t>t be separated by a denominational distinctive!</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DD40F43-917C-ED4A-A9FF-56C62F15A730}" type="slidenum">
              <a:rPr lang="en-US" sz="1200">
                <a:solidFill>
                  <a:srgbClr val="000000"/>
                </a:solidFill>
              </a:rPr>
              <a:pPr/>
              <a:t>27</a:t>
            </a:fld>
            <a:endParaRPr lang="en-US" sz="1200">
              <a:solidFill>
                <a:srgbClr val="000000"/>
              </a:solidFill>
            </a:endParaRPr>
          </a:p>
        </p:txBody>
      </p:sp>
      <p:sp>
        <p:nvSpPr>
          <p:cNvPr id="165890" name="Rectangle 2"/>
          <p:cNvSpPr>
            <a:spLocks noGrp="1" noRot="1" noChangeAspect="1" noChangeArrowheads="1"/>
          </p:cNvSpPr>
          <p:nvPr>
            <p:ph type="sldImg"/>
          </p:nvPr>
        </p:nvSpPr>
        <p:spPr>
          <a:xfrm>
            <a:off x="381000" y="685800"/>
            <a:ext cx="6096000" cy="3429000"/>
          </a:xfrm>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p:spPr>
        <p:txBody>
          <a:bodyPr/>
          <a:lstStyle/>
          <a:p>
            <a:endParaRPr lang="en-US" dirty="0" smtClean="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128"/>
                <a:cs typeface="ＭＳ Ｐゴシック" charset="-128"/>
              </a:rPr>
              <a:t>One of the best tastes of earthly unity before heavenly bliss is Singapore Bible College.  Once I was teaching at SBC on the Book of Job.  As I shared how different cultures explained the reasons for suffering, I asked a Pakistani student to share how Pakistani Muslims explain pain, then I asked an Indian student, </a:t>
            </a:r>
            <a:r>
              <a:rPr lang="ru-RU"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How do Indians view suffering?</a:t>
            </a:r>
            <a:r>
              <a:rPr lang="ru-RU"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 </a:t>
            </a:r>
            <a:endParaRPr lang="en-US" dirty="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E158D95-A47F-1043-842A-384E7463C22D}" type="slidenum">
              <a:rPr lang="en-US" sz="1200">
                <a:latin typeface="Times New Roman" charset="0"/>
              </a:rPr>
              <a:pPr eaLnBrk="1" hangingPunct="1"/>
              <a:t>28</a:t>
            </a:fld>
            <a:endParaRPr lang="en-US" sz="1200">
              <a:latin typeface="Times New Roman" charset="0"/>
            </a:endParaRPr>
          </a:p>
        </p:txBody>
      </p:sp>
      <p:sp>
        <p:nvSpPr>
          <p:cNvPr id="167938" name="Rectangle 2"/>
          <p:cNvSpPr>
            <a:spLocks noGrp="1" noRot="1" noChangeAspect="1" noChangeArrowheads="1" noTextEdit="1"/>
          </p:cNvSpPr>
          <p:nvPr>
            <p:ph type="sldImg"/>
          </p:nvPr>
        </p:nvSpPr>
        <p:spPr>
          <a:xfrm>
            <a:off x="403225" y="698500"/>
            <a:ext cx="6051550" cy="3405188"/>
          </a:xfrm>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lIns="112288" tIns="56144" rIns="112288" bIns="56144"/>
          <a:lstStyle/>
          <a:p>
            <a:pPr eaLnBrk="1" hangingPunct="1"/>
            <a:endParaRPr lang="en-US" dirty="0" smtClean="0">
              <a:latin typeface="Times New Roman" charset="0"/>
              <a:ea typeface="ＭＳ Ｐゴシック" charset="0"/>
              <a:cs typeface="ＭＳ Ｐゴシック" charset="0"/>
            </a:endParaRPr>
          </a:p>
          <a:p>
            <a:pPr eaLnBrk="1" hangingPunct="1"/>
            <a:r>
              <a:rPr lang="en-US" sz="1200" kern="1200" dirty="0" smtClean="0">
                <a:solidFill>
                  <a:schemeClr val="tx1"/>
                </a:solidFill>
                <a:effectLst/>
                <a:latin typeface="Arial" charset="0"/>
                <a:ea typeface="ＭＳ Ｐゴシック" charset="-128"/>
                <a:cs typeface="ＭＳ Ｐゴシック" charset="-128"/>
              </a:rPr>
              <a:t>It suddenly occurred to me that our class not only had students from Pakistan and India, but also from Malaysia, Philippines, Myanmar, Korea, Indonesia, Hong Kong, and Singapore—in </a:t>
            </a:r>
            <a:r>
              <a:rPr lang="en-US" sz="1200" i="1" kern="1200" dirty="0" smtClean="0">
                <a:solidFill>
                  <a:schemeClr val="tx1"/>
                </a:solidFill>
                <a:effectLst/>
                <a:latin typeface="Arial" charset="0"/>
                <a:ea typeface="ＭＳ Ｐゴシック" charset="-128"/>
                <a:cs typeface="ＭＳ Ｐゴシック" charset="-128"/>
              </a:rPr>
              <a:t>one</a:t>
            </a:r>
            <a:r>
              <a:rPr lang="en-US" sz="1200" kern="1200" dirty="0" smtClean="0">
                <a:solidFill>
                  <a:schemeClr val="tx1"/>
                </a:solidFill>
                <a:effectLst/>
                <a:latin typeface="Arial" charset="0"/>
                <a:ea typeface="ＭＳ Ｐゴシック" charset="-128"/>
                <a:cs typeface="ＭＳ Ｐゴシック" charset="-128"/>
              </a:rPr>
              <a:t> class!  SBC has 500 students from 25 nations and 20 denominations and functions as a genuinely diverse but equally genuinely united fellowship.</a:t>
            </a:r>
            <a:r>
              <a:rPr lang="en-SG" dirty="0" smtClean="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AFB997-15C4-B848-A672-FE0E342EB3C8}" type="slidenum">
              <a:rPr lang="en-US" sz="1200"/>
              <a:pPr/>
              <a:t>29</a:t>
            </a:fld>
            <a:endParaRPr lang="en-US" sz="1200"/>
          </a:p>
        </p:txBody>
      </p:sp>
      <p:sp>
        <p:nvSpPr>
          <p:cNvPr id="169986" name="Rectangle 2"/>
          <p:cNvSpPr>
            <a:spLocks noGrp="1" noRot="1" noChangeAspect="1" noChangeArrowheads="1"/>
          </p:cNvSpPr>
          <p:nvPr>
            <p:ph type="sldImg"/>
          </p:nvPr>
        </p:nvSpPr>
        <p:spPr>
          <a:xfrm>
            <a:off x="381000" y="685800"/>
            <a:ext cx="6096000" cy="3429000"/>
          </a:xfrm>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kern="1200" dirty="0" smtClean="0">
              <a:solidFill>
                <a:schemeClr val="tx1"/>
              </a:solidFill>
              <a:effectLst/>
              <a:latin typeface="Arial" charset="0"/>
              <a:ea typeface="ＭＳ Ｐゴシック" charset="0"/>
              <a:cs typeface="ＭＳ Ｐゴシック" charset="0"/>
            </a:endParaRPr>
          </a:p>
          <a:p>
            <a:pPr>
              <a:spcBef>
                <a:spcPct val="0"/>
              </a:spcBef>
            </a:pPr>
            <a:r>
              <a:rPr lang="en-US" sz="1200" kern="1200" dirty="0" smtClean="0">
                <a:solidFill>
                  <a:schemeClr val="tx1"/>
                </a:solidFill>
                <a:effectLst/>
                <a:latin typeface="Arial" charset="0"/>
                <a:ea typeface="ＭＳ Ｐゴシック" charset="-128"/>
                <a:cs typeface="ＭＳ Ｐゴシック" charset="-128"/>
              </a:rPr>
              <a:t>But I should give one word of caution</a:t>
            </a:r>
            <a:r>
              <a:rPr lang="en-SG" sz="2400" kern="1200" dirty="0" smtClean="0">
                <a:solidFill>
                  <a:schemeClr val="tx1"/>
                </a:solidFill>
                <a:effectLst/>
                <a:latin typeface="Arial" charset="0"/>
                <a:ea typeface="ＭＳ Ｐゴシック" charset="-128"/>
                <a:cs typeface="ＭＳ Ｐゴシック" charset="-128"/>
              </a:rPr>
              <a:t>.</a:t>
            </a:r>
          </a:p>
          <a:p>
            <a:pPr>
              <a:spcBef>
                <a:spcPct val="0"/>
              </a:spcBef>
            </a:pPr>
            <a:r>
              <a:rPr lang="en-US" sz="1200" kern="1200" dirty="0" smtClean="0">
                <a:solidFill>
                  <a:schemeClr val="tx1"/>
                </a:solidFill>
                <a:effectLst/>
                <a:latin typeface="Arial" charset="0"/>
                <a:ea typeface="ＭＳ Ｐゴシック" charset="-128"/>
                <a:cs typeface="ＭＳ Ｐゴシック" charset="-128"/>
              </a:rPr>
              <a:t>Genuine spiritual unity is possible only with genuine believers</a:t>
            </a:r>
            <a:r>
              <a:rPr lang="en-SG" sz="2400" kern="1200" dirty="0" smtClean="0">
                <a:solidFill>
                  <a:schemeClr val="tx1"/>
                </a:solidFill>
                <a:effectLst/>
                <a:latin typeface="Arial" charset="0"/>
                <a:ea typeface="ＭＳ Ｐゴシック" charset="-128"/>
                <a:cs typeface="ＭＳ Ｐゴシック" charset="-128"/>
              </a:rPr>
              <a:t>.</a:t>
            </a:r>
            <a:endParaRPr lang="en-US" sz="2400" dirty="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1C6A42-B0FA-7941-8C56-95B8DE5E4110}" type="slidenum">
              <a:rPr lang="en-US" sz="1200">
                <a:solidFill>
                  <a:srgbClr val="000000"/>
                </a:solidFill>
              </a:rPr>
              <a:pPr/>
              <a:t>3</a:t>
            </a:fld>
            <a:endParaRPr lang="en-US" sz="1200">
              <a:solidFill>
                <a:srgbClr val="000000"/>
              </a:solidFill>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smtClean="0">
              <a:ea typeface="ＭＳ Ｐゴシック" charset="0"/>
              <a:cs typeface="ＭＳ Ｐゴシック" charset="0"/>
            </a:endParaRPr>
          </a:p>
          <a:p>
            <a:pPr eaLnBrk="1" hangingPunct="1"/>
            <a:r>
              <a:rPr lang="en-US" sz="1200" kern="1200" dirty="0" smtClean="0">
                <a:solidFill>
                  <a:schemeClr val="tx1"/>
                </a:solidFill>
                <a:effectLst/>
                <a:latin typeface="Arial" charset="0"/>
                <a:ea typeface="ＭＳ Ｐゴシック" charset="-128"/>
                <a:cs typeface="ＭＳ Ｐゴシック" charset="-128"/>
              </a:rPr>
              <a:t>Jesus was fully human, so he was not too far off from this depiction. Knowing he had less than a day to live, he sought to be with his </a:t>
            </a:r>
            <a:r>
              <a:rPr lang="ru-RU"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family</a:t>
            </a:r>
            <a:r>
              <a:rPr lang="ru-RU"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 of disciples. </a:t>
            </a:r>
            <a:endParaRPr lang="en-US" dirty="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F72C869-44F3-CA45-838E-B2D5AE1CC5AC}" type="slidenum">
              <a:rPr lang="en-US" sz="1200"/>
              <a:pPr/>
              <a:t>30</a:t>
            </a:fld>
            <a:endParaRPr lang="en-US" sz="1200"/>
          </a:p>
        </p:txBody>
      </p:sp>
      <p:sp>
        <p:nvSpPr>
          <p:cNvPr id="172034" name="Rectangle 2"/>
          <p:cNvSpPr>
            <a:spLocks noGrp="1" noRot="1" noChangeAspect="1" noChangeArrowheads="1"/>
          </p:cNvSpPr>
          <p:nvPr>
            <p:ph type="sldImg"/>
          </p:nvPr>
        </p:nvSpPr>
        <p:spPr>
          <a:xfrm>
            <a:off x="381000" y="685800"/>
            <a:ext cx="6096000" cy="3429000"/>
          </a:xfrm>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566856B-9EB7-7E4A-88C2-586ED03862D1}" type="slidenum">
              <a:rPr lang="en-US" sz="1200"/>
              <a:pPr/>
              <a:t>31</a:t>
            </a:fld>
            <a:endParaRPr lang="en-US" sz="1200"/>
          </a:p>
        </p:txBody>
      </p:sp>
      <p:sp>
        <p:nvSpPr>
          <p:cNvPr id="174082" name="Rectangle 2"/>
          <p:cNvSpPr>
            <a:spLocks noGrp="1" noRot="1" noChangeAspect="1" noChangeArrowheads="1"/>
          </p:cNvSpPr>
          <p:nvPr>
            <p:ph type="sldImg"/>
          </p:nvPr>
        </p:nvSpPr>
        <p:spPr>
          <a:xfrm>
            <a:off x="381000" y="685800"/>
            <a:ext cx="6096000" cy="3429000"/>
          </a:xfrm>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AF39C3-B42A-8E4C-BF69-54790D1E3913}" type="slidenum">
              <a:rPr lang="en-US" sz="1200"/>
              <a:pPr/>
              <a:t>32</a:t>
            </a:fld>
            <a:endParaRPr lang="en-US" sz="1200"/>
          </a:p>
        </p:txBody>
      </p:sp>
      <p:sp>
        <p:nvSpPr>
          <p:cNvPr id="176130" name="Rectangle 2"/>
          <p:cNvSpPr>
            <a:spLocks noGrp="1" noRot="1" noChangeAspect="1" noChangeArrowheads="1"/>
          </p:cNvSpPr>
          <p:nvPr>
            <p:ph type="sldImg"/>
          </p:nvPr>
        </p:nvSpPr>
        <p:spPr>
          <a:xfrm>
            <a:off x="381000" y="685800"/>
            <a:ext cx="6096000" cy="3429000"/>
          </a:xfrm>
          <a:solidFill>
            <a:srgbClr val="FFFFFF"/>
          </a:solidFill>
          <a:ln/>
        </p:spPr>
      </p:sp>
      <p:sp>
        <p:nvSpPr>
          <p:cNvPr id="176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F3A1795-D66F-9C48-BEAA-B6EB9EC6C3A8}" type="slidenum">
              <a:rPr lang="en-US" sz="1200"/>
              <a:pPr/>
              <a:t>33</a:t>
            </a:fld>
            <a:endParaRPr lang="en-US" sz="1200"/>
          </a:p>
        </p:txBody>
      </p:sp>
      <p:sp>
        <p:nvSpPr>
          <p:cNvPr id="178178" name="Rectangle 2"/>
          <p:cNvSpPr>
            <a:spLocks noGrp="1" noRot="1" noChangeAspect="1" noChangeArrowheads="1"/>
          </p:cNvSpPr>
          <p:nvPr>
            <p:ph type="sldImg"/>
          </p:nvPr>
        </p:nvSpPr>
        <p:spPr>
          <a:xfrm>
            <a:off x="381000" y="685800"/>
            <a:ext cx="6096000" cy="3429000"/>
          </a:xfrm>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ea typeface="ＭＳ Ｐゴシック" charset="0"/>
              <a:cs typeface="ＭＳ Ｐゴシック" charset="0"/>
            </a:endParaRPr>
          </a:p>
          <a:p>
            <a:endParaRPr lang="en-US" dirty="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Arial" charset="0"/>
                <a:ea typeface="ＭＳ Ｐゴシック" charset="-128"/>
                <a:cs typeface="ＭＳ Ｐゴシック" charset="-128"/>
              </a:rPr>
              <a:t>The WCC has over 250 Protestant, Catholic, Anglican, and Eastern Orthodox churches—but does it have biblical unity?  No, it has organizational, external unity—but no spiritual, internal unity in the biblical sense.  In fact, at the World Parliament of Religions in Chicago in 1993 the WCC encouraged its member denominations to open its arms to African shamans, Hindus, Muslims, Buddhists, and witch doctors!</a:t>
            </a:r>
            <a:r>
              <a:rPr lang="en-SG" dirty="0" smtClean="0">
                <a:effectLst/>
              </a:rPr>
              <a:t> </a:t>
            </a:r>
          </a:p>
          <a:p>
            <a:r>
              <a:rPr lang="en-SG" dirty="0" smtClean="0">
                <a:effectLst/>
              </a:rPr>
              <a:t>• </a:t>
            </a:r>
            <a:r>
              <a:rPr lang="en-US" sz="1200" kern="1200" dirty="0" smtClean="0">
                <a:solidFill>
                  <a:schemeClr val="tx1"/>
                </a:solidFill>
                <a:effectLst/>
                <a:latin typeface="Arial" charset="0"/>
                <a:ea typeface="ＭＳ Ｐゴシック" charset="-128"/>
                <a:cs typeface="ＭＳ Ｐゴシック" charset="-128"/>
              </a:rPr>
              <a:t>Another leader correctly noted, </a:t>
            </a:r>
            <a:r>
              <a:rPr lang="ru-RU"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It is better to be divided by truth than to be united by error.</a:t>
            </a:r>
            <a:r>
              <a:rPr lang="ru-RU" sz="1200" kern="1200" dirty="0" smtClean="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a:defRPr/>
            </a:pPr>
            <a:fld id="{E9E377AE-704D-4D4C-9AC5-DF39C638D8C8}" type="slidenum">
              <a:rPr lang="en-US" smtClean="0"/>
              <a:pPr>
                <a:defRPr/>
              </a:pPr>
              <a:t>34</a:t>
            </a:fld>
            <a:endParaRPr lang="en-US"/>
          </a:p>
        </p:txBody>
      </p:sp>
    </p:spTree>
    <p:extLst>
      <p:ext uri="{BB962C8B-B14F-4D97-AF65-F5344CB8AC3E}">
        <p14:creationId xmlns:p14="http://schemas.microsoft.com/office/powerpoint/2010/main" val="33247614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1C6A42-B0FA-7941-8C56-95B8DE5E4110}" type="slidenum">
              <a:rPr lang="en-US" sz="1200">
                <a:solidFill>
                  <a:srgbClr val="000000"/>
                </a:solidFill>
              </a:rPr>
              <a:pPr/>
              <a:t>35</a:t>
            </a:fld>
            <a:endParaRPr lang="en-US" sz="1200">
              <a:solidFill>
                <a:srgbClr val="000000"/>
              </a:solidFill>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smtClean="0">
              <a:ea typeface="ＭＳ Ｐゴシック" charset="0"/>
              <a:cs typeface="ＭＳ Ｐゴシック" charset="0"/>
            </a:endParaRPr>
          </a:p>
          <a:p>
            <a:pPr eaLnBrk="1" hangingPunct="1"/>
            <a:r>
              <a:rPr lang="en-US" sz="1200" kern="1200" dirty="0" smtClean="0">
                <a:solidFill>
                  <a:schemeClr val="tx1"/>
                </a:solidFill>
                <a:effectLst/>
                <a:latin typeface="Arial" charset="0"/>
                <a:ea typeface="ＭＳ Ｐゴシック" charset="-128"/>
                <a:cs typeface="ＭＳ Ｐゴシック" charset="-128"/>
              </a:rPr>
              <a:t>Christ</a:t>
            </a:r>
            <a:r>
              <a:rPr lang="uk-UA"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s prayer up to this point highlighted two reasons He considered unity vital</a:t>
            </a:r>
            <a:r>
              <a:rPr lang="is-IS" sz="1200" kern="1200" dirty="0" smtClean="0">
                <a:solidFill>
                  <a:schemeClr val="tx1"/>
                </a:solidFill>
                <a:effectLst/>
                <a:latin typeface="Arial" charset="0"/>
                <a:ea typeface="ＭＳ Ｐゴシック" charset="-128"/>
                <a:cs typeface="ＭＳ Ｐゴシック" charset="-128"/>
              </a:rPr>
              <a:t>…</a:t>
            </a:r>
            <a:endParaRPr lang="en-US" dirty="0" smtClean="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26D42B-B31A-DF4D-96FB-BBE28B2EDC62}" type="slidenum">
              <a:rPr lang="en-US" sz="1200">
                <a:solidFill>
                  <a:prstClr val="black"/>
                </a:solidFill>
              </a:rPr>
              <a:pPr/>
              <a:t>36</a:t>
            </a:fld>
            <a:endParaRPr lang="en-US" sz="1200">
              <a:solidFill>
                <a:prstClr val="black"/>
              </a:solidFill>
            </a:endParaRPr>
          </a:p>
        </p:txBody>
      </p:sp>
      <p:sp>
        <p:nvSpPr>
          <p:cNvPr id="151554" name="Rectangle 2"/>
          <p:cNvSpPr>
            <a:spLocks noGrp="1" noRot="1" noChangeAspect="1" noChangeArrowheads="1"/>
          </p:cNvSpPr>
          <p:nvPr>
            <p:ph type="sldImg"/>
          </p:nvPr>
        </p:nvSpPr>
        <p:spPr>
          <a:xfrm>
            <a:off x="381000" y="685800"/>
            <a:ext cx="6096000" cy="3429000"/>
          </a:xfrm>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smtClean="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DAF4DE-415D-5940-B9BA-30F6809A0B9D}" type="slidenum">
              <a:rPr lang="en-US" sz="1200">
                <a:solidFill>
                  <a:prstClr val="black"/>
                </a:solidFill>
              </a:rPr>
              <a:pPr/>
              <a:t>37</a:t>
            </a:fld>
            <a:endParaRPr lang="en-US" sz="1200">
              <a:solidFill>
                <a:prstClr val="black"/>
              </a:solidFill>
            </a:endParaRPr>
          </a:p>
        </p:txBody>
      </p:sp>
      <p:sp>
        <p:nvSpPr>
          <p:cNvPr id="153602" name="Rectangle 2"/>
          <p:cNvSpPr>
            <a:spLocks noGrp="1" noRot="1" noChangeAspect="1" noChangeArrowheads="1"/>
          </p:cNvSpPr>
          <p:nvPr>
            <p:ph type="sldImg"/>
          </p:nvPr>
        </p:nvSpPr>
        <p:spPr>
          <a:xfrm>
            <a:off x="381000" y="685800"/>
            <a:ext cx="6096000" cy="3429000"/>
          </a:xfrm>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smtClean="0">
              <a:ea typeface="ＭＳ Ｐゴシック" charset="0"/>
              <a:cs typeface="ＭＳ Ｐゴシック" charset="0"/>
            </a:endParaRPr>
          </a:p>
          <a:p>
            <a:pPr eaLnBrk="1" hangingPunct="1"/>
            <a:r>
              <a:rPr lang="en-US" sz="1200" kern="1200" dirty="0" smtClean="0">
                <a:solidFill>
                  <a:schemeClr val="tx1"/>
                </a:solidFill>
                <a:effectLst/>
                <a:latin typeface="Arial" charset="0"/>
                <a:ea typeface="ＭＳ Ｐゴシック" charset="-128"/>
                <a:cs typeface="ＭＳ Ｐゴシック" charset="-128"/>
              </a:rPr>
              <a:t>We</a:t>
            </a:r>
            <a:r>
              <a:rPr lang="uk-UA" sz="1200" kern="1200" dirty="0" smtClean="0">
                <a:solidFill>
                  <a:schemeClr val="tx1"/>
                </a:solidFill>
                <a:effectLst/>
                <a:latin typeface="Arial" charset="0"/>
                <a:ea typeface="ＭＳ Ｐゴシック" charset="-128"/>
                <a:cs typeface="ＭＳ Ｐゴシック" charset="-128"/>
              </a:rPr>
              <a:t>'</a:t>
            </a:r>
            <a:r>
              <a:rPr lang="en-US" sz="1200" kern="1200" dirty="0" err="1" smtClean="0">
                <a:solidFill>
                  <a:schemeClr val="tx1"/>
                </a:solidFill>
                <a:effectLst/>
                <a:latin typeface="Arial" charset="0"/>
                <a:ea typeface="ＭＳ Ｐゴシック" charset="-128"/>
                <a:cs typeface="ＭＳ Ｐゴシック" charset="-128"/>
              </a:rPr>
              <a:t>ll</a:t>
            </a:r>
            <a:r>
              <a:rPr lang="en-US" sz="1200" kern="1200" dirty="0" smtClean="0">
                <a:solidFill>
                  <a:schemeClr val="tx1"/>
                </a:solidFill>
                <a:effectLst/>
                <a:latin typeface="Arial" charset="0"/>
                <a:ea typeface="ＭＳ Ｐゴシック" charset="-128"/>
                <a:cs typeface="ＭＳ Ｐゴシック" charset="-128"/>
              </a:rPr>
              <a:t> be in glory together—so let</a:t>
            </a:r>
            <a:r>
              <a:rPr lang="uk-UA"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s show some of that glory now</a:t>
            </a:r>
            <a:r>
              <a:rPr lang="en-SG" sz="1200" kern="1200" dirty="0" smtClean="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1C6A42-B0FA-7941-8C56-95B8DE5E4110}" type="slidenum">
              <a:rPr lang="en-US" sz="1200">
                <a:solidFill>
                  <a:srgbClr val="000000"/>
                </a:solidFill>
              </a:rPr>
              <a:pPr/>
              <a:t>38</a:t>
            </a:fld>
            <a:endParaRPr lang="en-US" sz="1200">
              <a:solidFill>
                <a:srgbClr val="000000"/>
              </a:solidFill>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smtClean="0">
              <a:ea typeface="ＭＳ Ｐゴシック" charset="0"/>
              <a:cs typeface="ＭＳ Ｐゴシック" charset="0"/>
            </a:endParaRPr>
          </a:p>
          <a:p>
            <a:pPr eaLnBrk="1" hangingPunct="1"/>
            <a:r>
              <a:rPr lang="en-US" sz="1200" kern="1200" dirty="0" smtClean="0">
                <a:solidFill>
                  <a:schemeClr val="tx1"/>
                </a:solidFill>
                <a:effectLst/>
                <a:latin typeface="Arial" charset="0"/>
                <a:ea typeface="ＭＳ Ｐゴシック" charset="-128"/>
                <a:cs typeface="ＭＳ Ｐゴシック" charset="-128"/>
              </a:rPr>
              <a:t>United Christians draw others into the family through their love</a:t>
            </a:r>
            <a:r>
              <a:rPr lang="en-SG" sz="1200" kern="1200" dirty="0" smtClean="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1C6A42-B0FA-7941-8C56-95B8DE5E4110}" type="slidenum">
              <a:rPr lang="en-US" sz="1200">
                <a:solidFill>
                  <a:srgbClr val="000000"/>
                </a:solidFill>
              </a:rPr>
              <a:pPr/>
              <a:t>39</a:t>
            </a:fld>
            <a:endParaRPr lang="en-US" sz="1200">
              <a:solidFill>
                <a:srgbClr val="000000"/>
              </a:solidFill>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1C6A42-B0FA-7941-8C56-95B8DE5E4110}" type="slidenum">
              <a:rPr lang="en-US" sz="1200">
                <a:solidFill>
                  <a:srgbClr val="000000"/>
                </a:solidFill>
              </a:rPr>
              <a:pPr/>
              <a:t>4</a:t>
            </a:fld>
            <a:endParaRPr lang="en-US" sz="1200">
              <a:solidFill>
                <a:srgbClr val="000000"/>
              </a:solidFill>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smtClean="0">
              <a:ea typeface="ＭＳ Ｐゴシック" charset="0"/>
              <a:cs typeface="ＭＳ Ｐゴシック" charset="0"/>
            </a:endParaRPr>
          </a:p>
          <a:p>
            <a:pPr eaLnBrk="1" hangingPunct="1"/>
            <a:r>
              <a:rPr lang="en-US" sz="1200" kern="1200" dirty="0" smtClean="0">
                <a:solidFill>
                  <a:schemeClr val="tx1"/>
                </a:solidFill>
                <a:effectLst/>
                <a:latin typeface="Arial" charset="0"/>
                <a:ea typeface="ＭＳ Ｐゴシック" charset="-128"/>
                <a:cs typeface="ＭＳ Ｐゴシック" charset="-128"/>
              </a:rPr>
              <a:t>In an </a:t>
            </a:r>
            <a:r>
              <a:rPr lang="ru-RU"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upper room,</a:t>
            </a:r>
            <a:r>
              <a:rPr lang="ru-RU"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 he then poured into them the most valuable teaching he could.</a:t>
            </a:r>
            <a:r>
              <a:rPr lang="en-SG" dirty="0" smtClean="0">
                <a:effectLst/>
              </a:rPr>
              <a:t> </a:t>
            </a:r>
            <a:endParaRPr lang="en-US" dirty="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Arial" charset="0"/>
                <a:ea typeface="ＭＳ Ｐゴシック" charset="-128"/>
                <a:cs typeface="ＭＳ Ｐゴシック" charset="-128"/>
              </a:rPr>
              <a:t>A young boy grew up in a family where his mother prayed regularly to various gods, attended the festivals, went to the temple regularly.  However, his father was more philosophical.  Once the boy asked his father who God was, and his dad took him outside, pointed to the sky and said, </a:t>
            </a:r>
            <a:r>
              <a:rPr lang="ru-RU"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There—that</a:t>
            </a:r>
            <a:r>
              <a:rPr lang="uk-UA"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s god.  And beyond that is god too!</a:t>
            </a:r>
            <a:r>
              <a:rPr lang="ru-RU"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  The mother</a:t>
            </a:r>
            <a:r>
              <a:rPr lang="uk-UA"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s ritualistic beliefs and father</a:t>
            </a:r>
            <a:r>
              <a:rPr lang="uk-UA"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s philosophical musings caused many arguments between them—so much so that the boy decided to abandon their religion for Christianity because he saw love among believers.  Lack of unity ruins one</a:t>
            </a:r>
            <a:r>
              <a:rPr lang="uk-UA"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s testimony!</a:t>
            </a:r>
            <a:r>
              <a:rPr lang="en-SG" dirty="0" smtClean="0">
                <a:effectLst/>
              </a:rPr>
              <a:t> </a:t>
            </a:r>
          </a:p>
          <a:p>
            <a:r>
              <a:rPr lang="en-US" dirty="0" smtClean="0">
                <a:effectLst/>
              </a:rPr>
              <a:t>Another young boy grew up in a </a:t>
            </a:r>
            <a:r>
              <a:rPr lang="ru-RU" dirty="0" smtClean="0">
                <a:effectLst/>
              </a:rPr>
              <a:t>"</a:t>
            </a:r>
            <a:r>
              <a:rPr lang="en-US" dirty="0" smtClean="0">
                <a:effectLst/>
              </a:rPr>
              <a:t>free thinker</a:t>
            </a:r>
            <a:r>
              <a:rPr lang="ru-RU" dirty="0" smtClean="0">
                <a:effectLst/>
              </a:rPr>
              <a:t>"</a:t>
            </a:r>
            <a:r>
              <a:rPr lang="en-US" dirty="0" smtClean="0">
                <a:effectLst/>
              </a:rPr>
              <a:t> family.  His mother and father divorced when he was four, his mother remarried, and his step father and mother fought continually.  They too divorced, and a third marriage began that was equally traumatic.  </a:t>
            </a:r>
            <a:r>
              <a:rPr lang="en-US" sz="1200" kern="1200" dirty="0" smtClean="0">
                <a:solidFill>
                  <a:schemeClr val="tx1"/>
                </a:solidFill>
                <a:effectLst/>
                <a:latin typeface="Arial" charset="0"/>
                <a:ea typeface="ＭＳ Ｐゴシック" charset="-128"/>
                <a:cs typeface="ＭＳ Ｐゴシック" charset="-128"/>
              </a:rPr>
              <a:t>One day the boy visited a school friend</a:t>
            </a:r>
            <a:r>
              <a:rPr lang="uk-UA"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s house.  The difference was amazing!  No one threw things, the parents </a:t>
            </a:r>
            <a:r>
              <a:rPr lang="en-US" sz="1200" kern="1200" dirty="0" err="1" smtClean="0">
                <a:solidFill>
                  <a:schemeClr val="tx1"/>
                </a:solidFill>
                <a:effectLst/>
                <a:latin typeface="Arial" charset="0"/>
                <a:ea typeface="ＭＳ Ｐゴシック" charset="-128"/>
                <a:cs typeface="ＭＳ Ｐゴシック" charset="-128"/>
              </a:rPr>
              <a:t>didn</a:t>
            </a:r>
            <a:r>
              <a:rPr lang="uk-UA"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t argue, the father was a spiritual leader in the home, they all prayed together, there was a genuine peace and unity which made this boy want to visit that home time and again.  He did.  He ended up going to church with the family and soon accepted Christ.  He even became a missionary for 28 years.  And he</a:t>
            </a:r>
            <a:r>
              <a:rPr lang="uk-UA"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s speaking to you right now.</a:t>
            </a:r>
            <a:endParaRPr lang="en-SG" sz="1200" kern="1200" dirty="0" smtClean="0">
              <a:solidFill>
                <a:schemeClr val="tx1"/>
              </a:solidFill>
              <a:effectLst/>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SG" dirty="0" smtClean="0">
                <a:effectLst/>
              </a:rPr>
              <a:t>• </a:t>
            </a:r>
            <a:r>
              <a:rPr lang="en-US" sz="1200" kern="1200" dirty="0" smtClean="0">
                <a:solidFill>
                  <a:schemeClr val="tx1"/>
                </a:solidFill>
                <a:effectLst/>
                <a:latin typeface="Arial" charset="0"/>
                <a:ea typeface="ＭＳ Ｐゴシック" charset="-128"/>
                <a:cs typeface="ＭＳ Ｐゴシック" charset="-128"/>
              </a:rPr>
              <a:t>I have seen what Christian unity can do in my own life.  I</a:t>
            </a:r>
            <a:r>
              <a:rPr lang="uk-UA" sz="1200" kern="1200" dirty="0" smtClean="0">
                <a:solidFill>
                  <a:schemeClr val="tx1"/>
                </a:solidFill>
                <a:effectLst/>
                <a:latin typeface="Arial" charset="0"/>
                <a:ea typeface="ＭＳ Ｐゴシック" charset="-128"/>
                <a:cs typeface="ＭＳ Ｐゴシック" charset="-128"/>
              </a:rPr>
              <a:t>'</a:t>
            </a:r>
            <a:r>
              <a:rPr lang="en-US" sz="1200" kern="1200" dirty="0" err="1" smtClean="0">
                <a:solidFill>
                  <a:schemeClr val="tx1"/>
                </a:solidFill>
                <a:effectLst/>
                <a:latin typeface="Arial" charset="0"/>
                <a:ea typeface="ＭＳ Ｐゴシック" charset="-128"/>
                <a:cs typeface="ＭＳ Ｐゴシック" charset="-128"/>
              </a:rPr>
              <a:t>ve</a:t>
            </a:r>
            <a:r>
              <a:rPr lang="en-US" sz="1200" kern="1200" dirty="0" smtClean="0">
                <a:solidFill>
                  <a:schemeClr val="tx1"/>
                </a:solidFill>
                <a:effectLst/>
                <a:latin typeface="Arial" charset="0"/>
                <a:ea typeface="ＭＳ Ｐゴシック" charset="-128"/>
                <a:cs typeface="ＭＳ Ｐゴシック" charset="-128"/>
              </a:rPr>
              <a:t> also seen the devastating effects of disunity over the simplest issue.</a:t>
            </a:r>
            <a:endParaRPr lang="en-SG" sz="1200" kern="1200" dirty="0" smtClean="0">
              <a:solidFill>
                <a:schemeClr val="tx1"/>
              </a:solidFill>
              <a:effectLst/>
              <a:latin typeface="Arial"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E9E377AE-704D-4D4C-9AC5-DF39C638D8C8}" type="slidenum">
              <a:rPr lang="en-US" smtClean="0"/>
              <a:pPr>
                <a:defRPr/>
              </a:pPr>
              <a:t>40</a:t>
            </a:fld>
            <a:endParaRPr lang="en-US"/>
          </a:p>
        </p:txBody>
      </p:sp>
    </p:spTree>
    <p:extLst>
      <p:ext uri="{BB962C8B-B14F-4D97-AF65-F5344CB8AC3E}">
        <p14:creationId xmlns:p14="http://schemas.microsoft.com/office/powerpoint/2010/main" val="11550592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1C6A42-B0FA-7941-8C56-95B8DE5E4110}" type="slidenum">
              <a:rPr lang="en-US" sz="1200">
                <a:solidFill>
                  <a:srgbClr val="000000"/>
                </a:solidFill>
              </a:rPr>
              <a:pPr/>
              <a:t>41</a:t>
            </a:fld>
            <a:endParaRPr lang="en-US" sz="1200">
              <a:solidFill>
                <a:srgbClr val="000000"/>
              </a:solidFill>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smtClean="0">
              <a:ea typeface="ＭＳ Ｐゴシック" charset="0"/>
              <a:cs typeface="ＭＳ Ｐゴシック" charset="0"/>
            </a:endParaRPr>
          </a:p>
          <a:p>
            <a:pPr eaLnBrk="1" hangingPunct="1"/>
            <a:r>
              <a:rPr lang="en-US" sz="1200" kern="1200" dirty="0" smtClean="0">
                <a:solidFill>
                  <a:schemeClr val="tx1"/>
                </a:solidFill>
                <a:effectLst/>
                <a:latin typeface="Arial" charset="0"/>
                <a:ea typeface="ＭＳ Ｐゴシック" charset="-128"/>
                <a:cs typeface="ＭＳ Ｐゴシック" charset="-128"/>
              </a:rPr>
              <a:t>So </a:t>
            </a:r>
            <a:r>
              <a:rPr lang="en-US" sz="1200" i="1" kern="1200" dirty="0" smtClean="0">
                <a:solidFill>
                  <a:schemeClr val="tx1"/>
                </a:solidFill>
                <a:effectLst/>
                <a:latin typeface="Arial" charset="0"/>
                <a:ea typeface="ＭＳ Ｐゴシック" charset="-128"/>
                <a:cs typeface="ＭＳ Ｐゴシック" charset="-128"/>
              </a:rPr>
              <a:t>why</a:t>
            </a:r>
            <a:r>
              <a:rPr lang="en-US" sz="1200" kern="1200" dirty="0" smtClean="0">
                <a:solidFill>
                  <a:schemeClr val="tx1"/>
                </a:solidFill>
                <a:effectLst/>
                <a:latin typeface="Arial" charset="0"/>
                <a:ea typeface="ＭＳ Ｐゴシック" charset="-128"/>
                <a:cs typeface="ＭＳ Ｐゴシック" charset="-128"/>
              </a:rPr>
              <a:t> is unity so important that Christ would make it His final prayer for the saints?</a:t>
            </a:r>
            <a:endParaRPr lang="en-US" dirty="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2ABAA71-0ED2-F24E-A420-7D9777BBD6AD}" type="slidenum">
              <a:rPr lang="en-US" sz="1200"/>
              <a:pPr/>
              <a:t>42</a:t>
            </a:fld>
            <a:endParaRPr lang="en-US" sz="1200"/>
          </a:p>
        </p:txBody>
      </p:sp>
      <p:sp>
        <p:nvSpPr>
          <p:cNvPr id="186370" name="Rectangle 2"/>
          <p:cNvSpPr>
            <a:spLocks noGrp="1" noRot="1" noChangeAspect="1" noChangeArrowheads="1"/>
          </p:cNvSpPr>
          <p:nvPr>
            <p:ph type="sldImg"/>
          </p:nvPr>
        </p:nvSpPr>
        <p:spPr>
          <a:xfrm>
            <a:off x="381000" y="685800"/>
            <a:ext cx="6096000" cy="3429000"/>
          </a:xfrm>
          <a:solidFill>
            <a:srgbClr val="FFFFFF"/>
          </a:solidFill>
          <a:ln/>
        </p:spPr>
      </p:sp>
      <p:sp>
        <p:nvSpPr>
          <p:cNvPr id="186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smtClean="0">
              <a:ea typeface="ＭＳ Ｐゴシック" charset="0"/>
              <a:cs typeface="ＭＳ Ｐゴシック" charset="0"/>
            </a:endParaRPr>
          </a:p>
          <a:p>
            <a:pPr eaLnBrk="1" hangingPunct="1"/>
            <a:r>
              <a:rPr lang="en-US" sz="1200" kern="1200" dirty="0" smtClean="0">
                <a:solidFill>
                  <a:schemeClr val="tx1"/>
                </a:solidFill>
                <a:effectLst/>
                <a:latin typeface="Arial" charset="0"/>
                <a:ea typeface="ＭＳ Ｐゴシック" charset="-128"/>
                <a:cs typeface="ＭＳ Ｐゴシック" charset="-128"/>
              </a:rPr>
              <a:t>Here is the key idea of what Jesus said: </a:t>
            </a:r>
            <a:r>
              <a:rPr lang="en-US" sz="1200" b="1" u="sng" kern="1200" dirty="0" smtClean="0">
                <a:solidFill>
                  <a:schemeClr val="tx1"/>
                </a:solidFill>
                <a:effectLst/>
                <a:latin typeface="Arial" charset="0"/>
                <a:ea typeface="ＭＳ Ｐゴシック" charset="-128"/>
                <a:cs typeface="ＭＳ Ｐゴシック" charset="-128"/>
              </a:rPr>
              <a:t>Christian unity is evangelistic</a:t>
            </a:r>
            <a:r>
              <a:rPr lang="en-US" sz="1200" kern="1200" dirty="0" smtClean="0">
                <a:solidFill>
                  <a:schemeClr val="tx1"/>
                </a:solidFill>
                <a:effectLst/>
                <a:latin typeface="Arial" charset="0"/>
                <a:ea typeface="ＭＳ Ｐゴシック" charset="-128"/>
                <a:cs typeface="ＭＳ Ｐゴシック" charset="-128"/>
              </a:rPr>
              <a:t> (MI).  When believers stick together, non-believers want to stick with them.  Jesus said people that will come to Christ when they see that believers can get along</a:t>
            </a:r>
            <a:r>
              <a:rPr lang="en-SG" sz="1200" kern="1200" dirty="0" smtClean="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Arial" charset="0"/>
                <a:ea typeface="ＭＳ Ｐゴシック" charset="-128"/>
                <a:cs typeface="ＭＳ Ｐゴシック" charset="-128"/>
              </a:rPr>
              <a:t>Unbelievers are also repulsed by disunity.  Mahatma Gandhi was tremendously drawn to Jesus Christ and His teachings, but after seeing how Christians treated each other he said, </a:t>
            </a:r>
          </a:p>
          <a:p>
            <a:r>
              <a:rPr lang="en-US" sz="1200" kern="1200" dirty="0" smtClean="0">
                <a:solidFill>
                  <a:schemeClr val="tx1"/>
                </a:solidFill>
                <a:effectLst/>
                <a:latin typeface="Arial" charset="0"/>
                <a:ea typeface="ＭＳ Ｐゴシック" charset="-128"/>
                <a:cs typeface="ＭＳ Ｐゴシック" charset="-128"/>
              </a:rPr>
              <a:t>• </a:t>
            </a:r>
            <a:r>
              <a:rPr lang="ru-RU"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I would become a Christian</a:t>
            </a:r>
          </a:p>
          <a:p>
            <a:r>
              <a:rPr lang="en-US" sz="1200" kern="1200" dirty="0" smtClean="0">
                <a:solidFill>
                  <a:schemeClr val="tx1"/>
                </a:solidFill>
                <a:effectLst/>
                <a:latin typeface="Arial" charset="0"/>
                <a:ea typeface="ＭＳ Ｐゴシック" charset="-128"/>
                <a:cs typeface="ＭＳ Ｐゴシック" charset="-128"/>
              </a:rPr>
              <a:t>• —if it </a:t>
            </a:r>
            <a:r>
              <a:rPr lang="en-US" sz="1200" kern="1200" dirty="0" err="1" smtClean="0">
                <a:solidFill>
                  <a:schemeClr val="tx1"/>
                </a:solidFill>
                <a:effectLst/>
                <a:latin typeface="Arial" charset="0"/>
                <a:ea typeface="ＭＳ Ｐゴシック" charset="-128"/>
                <a:cs typeface="ＭＳ Ｐゴシック" charset="-128"/>
              </a:rPr>
              <a:t>weren</a:t>
            </a:r>
            <a:r>
              <a:rPr lang="uk-UA"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t for Christians.</a:t>
            </a:r>
            <a:r>
              <a:rPr lang="ru-RU" sz="1200" kern="1200" dirty="0" smtClean="0">
                <a:solidFill>
                  <a:schemeClr val="tx1"/>
                </a:solidFill>
                <a:effectLst/>
                <a:latin typeface="Arial" charset="0"/>
                <a:ea typeface="ＭＳ Ｐゴシック" charset="-128"/>
                <a:cs typeface="ＭＳ Ｐゴシック" charset="-128"/>
              </a:rPr>
              <a:t>"</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E9E377AE-704D-4D4C-9AC5-DF39C638D8C8}" type="slidenum">
              <a:rPr lang="en-US" smtClean="0"/>
              <a:pPr>
                <a:defRPr/>
              </a:pPr>
              <a:t>43</a:t>
            </a:fld>
            <a:endParaRPr lang="en-US"/>
          </a:p>
        </p:txBody>
      </p:sp>
    </p:spTree>
    <p:extLst>
      <p:ext uri="{BB962C8B-B14F-4D97-AF65-F5344CB8AC3E}">
        <p14:creationId xmlns:p14="http://schemas.microsoft.com/office/powerpoint/2010/main" val="21783321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Arial" charset="0"/>
                <a:ea typeface="ＭＳ Ｐゴシック" charset="-128"/>
                <a:cs typeface="ＭＳ Ｐゴシック" charset="-128"/>
              </a:rPr>
              <a:t>The great reformer, Philip Melanchthon, put it this way</a:t>
            </a:r>
            <a:r>
              <a:rPr lang="is-IS" sz="1200" kern="1200" dirty="0" smtClean="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a:defRPr/>
            </a:pPr>
            <a:fld id="{E9E377AE-704D-4D4C-9AC5-DF39C638D8C8}" type="slidenum">
              <a:rPr lang="en-US" smtClean="0"/>
              <a:pPr>
                <a:defRPr/>
              </a:pPr>
              <a:t>44</a:t>
            </a:fld>
            <a:endParaRPr lang="en-US"/>
          </a:p>
        </p:txBody>
      </p:sp>
    </p:spTree>
    <p:extLst>
      <p:ext uri="{BB962C8B-B14F-4D97-AF65-F5344CB8AC3E}">
        <p14:creationId xmlns:p14="http://schemas.microsoft.com/office/powerpoint/2010/main" val="38050327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3509C3-21CF-2C41-ACC3-53998ED54BB0}" type="slidenum">
              <a:rPr lang="en-US" sz="1200"/>
              <a:pPr/>
              <a:t>45</a:t>
            </a:fld>
            <a:endParaRPr lang="en-US" sz="1200"/>
          </a:p>
        </p:txBody>
      </p:sp>
      <p:sp>
        <p:nvSpPr>
          <p:cNvPr id="192514" name="Rectangle 2"/>
          <p:cNvSpPr>
            <a:spLocks noGrp="1" noRot="1" noChangeAspect="1" noChangeArrowheads="1"/>
          </p:cNvSpPr>
          <p:nvPr>
            <p:ph type="sldImg"/>
          </p:nvPr>
        </p:nvSpPr>
        <p:spPr>
          <a:xfrm>
            <a:off x="381000" y="685800"/>
            <a:ext cx="6096000" cy="3429000"/>
          </a:xfrm>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128"/>
                <a:cs typeface="ＭＳ Ｐゴシック" charset="-128"/>
              </a:rPr>
              <a:t>I grew up in Northern California with great redwood sequoia forests, the largest trees in the world. One scholar notes of them, </a:t>
            </a:r>
            <a:r>
              <a:rPr lang="ru-RU"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Redwoods are noted for age, beauty, and fine wood.</a:t>
            </a:r>
            <a:r>
              <a:rPr lang="en-SG" dirty="0" smtClean="0">
                <a:effectLst/>
              </a:rPr>
              <a:t> </a:t>
            </a:r>
            <a:endParaRPr lang="en-US" dirty="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7CED276-F5F3-4543-A9A8-C48F40DD7ABE}" type="slidenum">
              <a:rPr lang="en-US" sz="1200"/>
              <a:pPr/>
              <a:t>46</a:t>
            </a:fld>
            <a:endParaRPr lang="en-US" sz="1200"/>
          </a:p>
        </p:txBody>
      </p:sp>
      <p:sp>
        <p:nvSpPr>
          <p:cNvPr id="194562" name="Rectangle 2"/>
          <p:cNvSpPr>
            <a:spLocks noGrp="1" noRot="1" noChangeAspect="1" noChangeArrowheads="1"/>
          </p:cNvSpPr>
          <p:nvPr>
            <p:ph type="sldImg"/>
          </p:nvPr>
        </p:nvSpPr>
        <p:spPr>
          <a:xfrm>
            <a:off x="381000" y="685800"/>
            <a:ext cx="6096000" cy="3429000"/>
          </a:xfrm>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128"/>
                <a:cs typeface="ＭＳ Ｐゴシック" charset="-128"/>
              </a:rPr>
              <a:t>But one unusual characteristic of the redwoods is their tendency toward </a:t>
            </a:r>
            <a:r>
              <a:rPr lang="en-US" sz="1200" i="1" kern="1200" dirty="0" smtClean="0">
                <a:solidFill>
                  <a:schemeClr val="tx1"/>
                </a:solidFill>
                <a:effectLst/>
                <a:latin typeface="Arial" charset="0"/>
                <a:ea typeface="ＭＳ Ｐゴシック" charset="-128"/>
                <a:cs typeface="ＭＳ Ｐゴシック" charset="-128"/>
              </a:rPr>
              <a:t>unity</a:t>
            </a:r>
            <a:r>
              <a:rPr lang="en-US" sz="1200" kern="1200" dirty="0" smtClean="0">
                <a:solidFill>
                  <a:schemeClr val="tx1"/>
                </a:solidFill>
                <a:effectLst/>
                <a:latin typeface="Arial" charset="0"/>
                <a:ea typeface="ＭＳ Ｐゴシック" charset="-128"/>
                <a:cs typeface="ＭＳ Ｐゴシック" charset="-128"/>
              </a:rPr>
              <a:t>. Two redwoods may grow up together several feet apart, and then after 50 or 100 years the trees begin to touch. </a:t>
            </a:r>
            <a:endParaRPr lang="en-US" dirty="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92669F-030F-9F41-AD5C-F408244ED323}" type="slidenum">
              <a:rPr lang="en-US" sz="1200"/>
              <a:pPr/>
              <a:t>47</a:t>
            </a:fld>
            <a:endParaRPr lang="en-US" sz="1200"/>
          </a:p>
        </p:txBody>
      </p:sp>
      <p:sp>
        <p:nvSpPr>
          <p:cNvPr id="196610" name="Rectangle 2"/>
          <p:cNvSpPr>
            <a:spLocks noGrp="1" noRot="1" noChangeAspect="1" noChangeArrowheads="1"/>
          </p:cNvSpPr>
          <p:nvPr>
            <p:ph type="sldImg"/>
          </p:nvPr>
        </p:nvSpPr>
        <p:spPr>
          <a:xfrm>
            <a:off x="381000" y="685800"/>
            <a:ext cx="6096000" cy="3429000"/>
          </a:xfrm>
          <a:solidFill>
            <a:srgbClr val="FFFFFF"/>
          </a:solidFill>
          <a:ln/>
        </p:spPr>
      </p:sp>
      <p:sp>
        <p:nvSpPr>
          <p:cNvPr id="196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128"/>
                <a:cs typeface="ＭＳ Ｐゴシック" charset="-128"/>
              </a:rPr>
              <a:t>Quite often the bark begins to overlap and fill out so that the two trees ultimately become one! </a:t>
            </a:r>
            <a:endParaRPr lang="en-US" dirty="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88358A-298F-F247-B8DC-C26733E863AC}" type="slidenum">
              <a:rPr lang="en-US" sz="1200"/>
              <a:pPr/>
              <a:t>48</a:t>
            </a:fld>
            <a:endParaRPr lang="en-US" sz="1200"/>
          </a:p>
        </p:txBody>
      </p:sp>
      <p:sp>
        <p:nvSpPr>
          <p:cNvPr id="198658" name="Rectangle 2"/>
          <p:cNvSpPr>
            <a:spLocks noGrp="1" noRot="1" noChangeAspect="1" noChangeArrowheads="1"/>
          </p:cNvSpPr>
          <p:nvPr>
            <p:ph type="sldImg"/>
          </p:nvPr>
        </p:nvSpPr>
        <p:spPr>
          <a:xfrm>
            <a:off x="381000" y="685800"/>
            <a:ext cx="6096000" cy="3429000"/>
          </a:xfrm>
          <a:solidFill>
            <a:srgbClr val="FFFFFF"/>
          </a:solidFill>
          <a:ln/>
        </p:spPr>
      </p:sp>
      <p:sp>
        <p:nvSpPr>
          <p:cNvPr id="198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128"/>
                <a:cs typeface="ＭＳ Ｐゴシック" charset="-128"/>
              </a:rPr>
              <a:t>There are cases where a dozen trees have sprung up from the outer roots of a tree that has fallen and have formed a perfect circle. After several centuries these trees have grown together so that outwardly they appear as a single giant tree!</a:t>
            </a:r>
            <a:r>
              <a:rPr lang="ru-RU" sz="1200" kern="1200" dirty="0" smtClean="0">
                <a:solidFill>
                  <a:schemeClr val="tx1"/>
                </a:solidFill>
                <a:effectLst/>
                <a:latin typeface="Arial" charset="0"/>
                <a:ea typeface="ＭＳ Ｐゴシック" charset="-128"/>
                <a:cs typeface="ＭＳ Ｐゴシック" charset="-128"/>
              </a:rPr>
              <a:t>"</a:t>
            </a:r>
            <a:r>
              <a:rPr lang="en-SG" dirty="0" smtClean="0">
                <a:effectLst/>
              </a:rPr>
              <a:t> </a:t>
            </a:r>
          </a:p>
          <a:p>
            <a:r>
              <a:rPr lang="ru-RU"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In keeping with Christ</a:t>
            </a:r>
            <a:r>
              <a:rPr lang="uk-UA"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s prayer, the goal of the body of Christ should be to grow into such a unity that the world will recognize us as one. The display of such unity in our individualistic society will be a testimony to the world of the divine Person and work of Christ.</a:t>
            </a:r>
            <a:r>
              <a:rPr lang="ru-RU" sz="1200" kern="1200" dirty="0" smtClean="0">
                <a:solidFill>
                  <a:schemeClr val="tx1"/>
                </a:solidFill>
                <a:effectLst/>
                <a:latin typeface="Arial" charset="0"/>
                <a:ea typeface="ＭＳ Ｐゴシック" charset="-128"/>
                <a:cs typeface="ＭＳ Ｐゴシック" charset="-128"/>
              </a:rPr>
              <a:t>"</a:t>
            </a:r>
            <a:r>
              <a:rPr lang="en-SG" dirty="0" smtClean="0">
                <a:effectLst/>
              </a:rPr>
              <a:t> </a:t>
            </a:r>
          </a:p>
          <a:p>
            <a:endParaRPr lang="en-US" dirty="0" smtClean="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128"/>
                <a:cs typeface="ＭＳ Ｐゴシック" charset="-128"/>
              </a:rPr>
              <a:t>J. Carl Laney, </a:t>
            </a:r>
            <a:r>
              <a:rPr lang="en-US" sz="1200" i="1" kern="1200" dirty="0" smtClean="0">
                <a:solidFill>
                  <a:schemeClr val="tx1"/>
                </a:solidFill>
                <a:effectLst/>
                <a:latin typeface="Arial" charset="0"/>
                <a:ea typeface="ＭＳ Ｐゴシック" charset="-128"/>
                <a:cs typeface="ＭＳ Ｐゴシック" charset="-128"/>
              </a:rPr>
              <a:t>Marching Orders</a:t>
            </a:r>
            <a:r>
              <a:rPr lang="en-US" sz="1200" kern="1200" dirty="0" smtClean="0">
                <a:solidFill>
                  <a:schemeClr val="tx1"/>
                </a:solidFill>
                <a:effectLst/>
                <a:latin typeface="Arial" charset="0"/>
                <a:ea typeface="ＭＳ Ｐゴシック" charset="-128"/>
                <a:cs typeface="ＭＳ Ｐゴシック" charset="-128"/>
              </a:rPr>
              <a:t>, 156, emphasis his</a:t>
            </a:r>
            <a:r>
              <a:rPr lang="en-SG" dirty="0" smtClean="0">
                <a:effectLst/>
              </a:rPr>
              <a:t> </a:t>
            </a:r>
            <a:endParaRPr lang="en-US" dirty="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Arial" charset="0"/>
                <a:ea typeface="ＭＳ Ｐゴシック" charset="-128"/>
                <a:cs typeface="ＭＳ Ｐゴシック" charset="-128"/>
              </a:rPr>
              <a:t>Can we bow together and take some time for reflection and prayer</a:t>
            </a:r>
            <a:r>
              <a:rPr lang="en-SG" sz="1200" kern="1200" dirty="0" smtClean="0">
                <a:solidFill>
                  <a:schemeClr val="tx1"/>
                </a:solidFill>
                <a:effectLst/>
                <a:latin typeface="Arial" charset="0"/>
                <a:ea typeface="ＭＳ Ｐゴシック" charset="-128"/>
                <a:cs typeface="ＭＳ Ｐゴシック" charset="-128"/>
              </a:rPr>
              <a:t>?</a:t>
            </a:r>
          </a:p>
          <a:p>
            <a:r>
              <a:rPr lang="en-SG" dirty="0" smtClean="0"/>
              <a:t>Do non-Christians hear you share about conflicts between believers?  How have they responded?  Are you surprised?</a:t>
            </a:r>
          </a:p>
          <a:p>
            <a:r>
              <a:rPr lang="en-SG" dirty="0" smtClean="0"/>
              <a:t>Are you a team player with all other believers—or at odds with someone?  Are you willing to deal with this so Satan cannot use it for his advantage?</a:t>
            </a:r>
          </a:p>
          <a:p>
            <a:r>
              <a:rPr lang="en-SG" dirty="0" smtClean="0"/>
              <a:t>Does Jesus</a:t>
            </a:r>
            <a:r>
              <a:rPr lang="uk-UA" dirty="0" smtClean="0"/>
              <a:t>'</a:t>
            </a:r>
            <a:r>
              <a:rPr lang="en-SG" dirty="0" smtClean="0"/>
              <a:t> death for all people really unite you with other believers? Do you bring people together or divide them?</a:t>
            </a:r>
          </a:p>
          <a:p>
            <a:r>
              <a:rPr lang="en-US" dirty="0" smtClean="0"/>
              <a:t>Prayer</a:t>
            </a:r>
            <a:endParaRPr lang="en-US" dirty="0"/>
          </a:p>
        </p:txBody>
      </p:sp>
      <p:sp>
        <p:nvSpPr>
          <p:cNvPr id="4" name="Slide Number Placeholder 3"/>
          <p:cNvSpPr>
            <a:spLocks noGrp="1"/>
          </p:cNvSpPr>
          <p:nvPr>
            <p:ph type="sldNum" sz="quarter" idx="10"/>
          </p:nvPr>
        </p:nvSpPr>
        <p:spPr/>
        <p:txBody>
          <a:bodyPr/>
          <a:lstStyle/>
          <a:p>
            <a:pPr>
              <a:defRPr/>
            </a:pPr>
            <a:fld id="{E9E377AE-704D-4D4C-9AC5-DF39C638D8C8}" type="slidenum">
              <a:rPr lang="en-US" smtClean="0"/>
              <a:pPr>
                <a:defRPr/>
              </a:pPr>
              <a:t>49</a:t>
            </a:fld>
            <a:endParaRPr lang="en-US"/>
          </a:p>
        </p:txBody>
      </p:sp>
    </p:spTree>
    <p:extLst>
      <p:ext uri="{BB962C8B-B14F-4D97-AF65-F5344CB8AC3E}">
        <p14:creationId xmlns:p14="http://schemas.microsoft.com/office/powerpoint/2010/main" val="2524183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ChangeArrowheads="1" noTextEdit="1"/>
          </p:cNvSpPr>
          <p:nvPr>
            <p:ph type="sldImg"/>
          </p:nvPr>
        </p:nvSpPr>
        <p:spPr>
          <a:xfrm>
            <a:off x="381000" y="685800"/>
            <a:ext cx="6096000" cy="3429000"/>
          </a:xfrm>
          <a:ln/>
        </p:spPr>
      </p:sp>
      <p:sp>
        <p:nvSpPr>
          <p:cNvPr id="11673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dirty="0" smtClean="0">
              <a:latin typeface="Times New Roman"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128"/>
                <a:cs typeface="ＭＳ Ｐゴシック" charset="-128"/>
              </a:rPr>
              <a:t>We call it the </a:t>
            </a:r>
            <a:r>
              <a:rPr lang="ru-RU"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Upper Room Discourse</a:t>
            </a:r>
            <a:r>
              <a:rPr lang="ru-RU"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 and we find this in John 13–17 at the heart of John</a:t>
            </a:r>
            <a:r>
              <a:rPr lang="uk-UA"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s gospel.</a:t>
            </a:r>
            <a:r>
              <a:rPr lang="en-SG" dirty="0" smtClean="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NT Preaching (</a:t>
            </a:r>
            <a:r>
              <a:rPr lang="en-US" dirty="0" err="1" smtClean="0">
                <a:latin typeface="Arial" charset="0"/>
                <a:ea typeface="ＭＳ Ｐゴシック" charset="0"/>
                <a:cs typeface="ＭＳ Ｐゴシック" charset="0"/>
              </a:rPr>
              <a:t>np</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1C6A42-B0FA-7941-8C56-95B8DE5E4110}" type="slidenum">
              <a:rPr lang="en-US" sz="1200">
                <a:solidFill>
                  <a:srgbClr val="000000"/>
                </a:solidFill>
              </a:rPr>
              <a:pPr/>
              <a:t>6</a:t>
            </a:fld>
            <a:endParaRPr lang="en-US" sz="1200">
              <a:solidFill>
                <a:srgbClr val="000000"/>
              </a:solidFill>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smtClean="0">
              <a:ea typeface="ＭＳ Ｐゴシック" charset="0"/>
              <a:cs typeface="ＭＳ Ｐゴシック" charset="0"/>
            </a:endParaRPr>
          </a:p>
          <a:p>
            <a:pPr eaLnBrk="1" hangingPunct="1"/>
            <a:r>
              <a:rPr lang="en-US" sz="1200" kern="1200" dirty="0" smtClean="0">
                <a:solidFill>
                  <a:schemeClr val="tx1"/>
                </a:solidFill>
                <a:effectLst/>
                <a:latin typeface="Arial" charset="0"/>
                <a:ea typeface="ＭＳ Ｐゴシック" charset="-128"/>
                <a:cs typeface="ＭＳ Ｐゴシック" charset="-128"/>
              </a:rPr>
              <a:t>This is Jesus</a:t>
            </a:r>
            <a:r>
              <a:rPr lang="uk-UA"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 longest sermon in the gospels. He tells them </a:t>
            </a:r>
            <a:r>
              <a:rPr lang="en-US" sz="1200" b="1" i="1" kern="1200" dirty="0" smtClean="0">
                <a:solidFill>
                  <a:schemeClr val="tx1"/>
                </a:solidFill>
                <a:effectLst/>
                <a:latin typeface="Arial" charset="0"/>
                <a:ea typeface="ＭＳ Ｐゴシック" charset="-128"/>
                <a:cs typeface="ＭＳ Ｐゴシック" charset="-128"/>
              </a:rPr>
              <a:t>be connected</a:t>
            </a:r>
            <a:r>
              <a:rPr lang="en-US" sz="1200" b="1" kern="1200" dirty="0" smtClean="0">
                <a:solidFill>
                  <a:schemeClr val="tx1"/>
                </a:solidFill>
                <a:effectLst/>
                <a:latin typeface="Arial" charset="0"/>
                <a:ea typeface="ＭＳ Ｐゴシック" charset="-128"/>
                <a:cs typeface="ＭＳ Ｐゴシック" charset="-128"/>
              </a:rPr>
              <a:t> </a:t>
            </a:r>
            <a:r>
              <a:rPr lang="en-US" sz="1200" kern="1200" dirty="0" smtClean="0">
                <a:solidFill>
                  <a:schemeClr val="tx1"/>
                </a:solidFill>
                <a:effectLst/>
                <a:latin typeface="Arial" charset="0"/>
                <a:ea typeface="ＭＳ Ｐゴシック" charset="-128"/>
                <a:cs typeface="ＭＳ Ｐゴシック" charset="-128"/>
              </a:rPr>
              <a:t>to him while hated by the world (13:1–16:4), </a:t>
            </a:r>
            <a:r>
              <a:rPr lang="en-US" sz="1200" b="1" i="1" kern="1200" dirty="0" smtClean="0">
                <a:solidFill>
                  <a:schemeClr val="tx1"/>
                </a:solidFill>
                <a:effectLst/>
                <a:latin typeface="Arial" charset="0"/>
                <a:ea typeface="ＭＳ Ｐゴシック" charset="-128"/>
                <a:cs typeface="ＭＳ Ｐゴシック" charset="-128"/>
              </a:rPr>
              <a:t>be encouraged</a:t>
            </a:r>
            <a:r>
              <a:rPr lang="en-US" sz="1200" b="1" kern="1200" dirty="0" smtClean="0">
                <a:solidFill>
                  <a:schemeClr val="tx1"/>
                </a:solidFill>
                <a:effectLst/>
                <a:latin typeface="Arial" charset="0"/>
                <a:ea typeface="ＭＳ Ｐゴシック" charset="-128"/>
                <a:cs typeface="ＭＳ Ｐゴシック" charset="-128"/>
              </a:rPr>
              <a:t> </a:t>
            </a:r>
            <a:r>
              <a:rPr lang="en-US" sz="1200" kern="1200" dirty="0" smtClean="0">
                <a:solidFill>
                  <a:schemeClr val="tx1"/>
                </a:solidFill>
                <a:effectLst/>
                <a:latin typeface="Arial" charset="0"/>
                <a:ea typeface="ＭＳ Ｐゴシック" charset="-128"/>
                <a:cs typeface="ＭＳ Ｐゴシック" charset="-128"/>
              </a:rPr>
              <a:t>by another Comforter coming after Jesus in the person of the Holy Spirit (16:5-16), and </a:t>
            </a:r>
            <a:r>
              <a:rPr lang="en-US" sz="1200" b="1" i="1" kern="1200" dirty="0" smtClean="0">
                <a:solidFill>
                  <a:schemeClr val="tx1"/>
                </a:solidFill>
                <a:effectLst/>
                <a:latin typeface="Arial" charset="0"/>
                <a:ea typeface="ＭＳ Ｐゴシック" charset="-128"/>
                <a:cs typeface="ＭＳ Ｐゴシック" charset="-128"/>
              </a:rPr>
              <a:t>be</a:t>
            </a:r>
            <a:r>
              <a:rPr lang="en-US" sz="1200" kern="1200" dirty="0" smtClean="0">
                <a:solidFill>
                  <a:schemeClr val="tx1"/>
                </a:solidFill>
                <a:effectLst/>
                <a:latin typeface="Arial" charset="0"/>
                <a:ea typeface="ＭＳ Ｐゴシック" charset="-128"/>
                <a:cs typeface="ＭＳ Ｐゴシック" charset="-128"/>
              </a:rPr>
              <a:t> </a:t>
            </a:r>
            <a:r>
              <a:rPr lang="en-US" sz="1200" b="1" i="1" kern="1200" dirty="0" smtClean="0">
                <a:solidFill>
                  <a:schemeClr val="tx1"/>
                </a:solidFill>
                <a:effectLst/>
                <a:latin typeface="Arial" charset="0"/>
                <a:ea typeface="ＭＳ Ｐゴシック" charset="-128"/>
                <a:cs typeface="ＭＳ Ｐゴシック" charset="-128"/>
              </a:rPr>
              <a:t>peaceful</a:t>
            </a:r>
            <a:r>
              <a:rPr lang="en-US" sz="1200" kern="1200" dirty="0" smtClean="0">
                <a:solidFill>
                  <a:schemeClr val="tx1"/>
                </a:solidFill>
                <a:effectLst/>
                <a:latin typeface="Arial" charset="0"/>
                <a:ea typeface="ＭＳ Ｐゴシック" charset="-128"/>
                <a:cs typeface="ＭＳ Ｐゴシック" charset="-128"/>
              </a:rPr>
              <a:t> since their grief will turn to joy (16:17-33). Finally he prays for them (John 17).</a:t>
            </a:r>
            <a:r>
              <a:rPr lang="en-SG" dirty="0" smtClean="0">
                <a:effectLst/>
              </a:rPr>
              <a:t> </a:t>
            </a:r>
            <a:endParaRPr lang="en-US" dirty="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27E5F91-739E-1041-96C9-ADBD1C46C70D}" type="slidenum">
              <a:rPr lang="en-US" sz="1200">
                <a:solidFill>
                  <a:srgbClr val="000000"/>
                </a:solidFill>
              </a:rPr>
              <a:pPr/>
              <a:t>7</a:t>
            </a:fld>
            <a:endParaRPr lang="en-US" sz="1200">
              <a:solidFill>
                <a:srgbClr val="000000"/>
              </a:solidFill>
            </a:endParaRPr>
          </a:p>
        </p:txBody>
      </p:sp>
      <p:sp>
        <p:nvSpPr>
          <p:cNvPr id="120834" name="Rectangle 2"/>
          <p:cNvSpPr>
            <a:spLocks noGrp="1" noRot="1" noChangeAspect="1" noChangeArrowheads="1"/>
          </p:cNvSpPr>
          <p:nvPr>
            <p:ph type="sldImg"/>
          </p:nvPr>
        </p:nvSpPr>
        <p:spPr>
          <a:xfrm>
            <a:off x="381000" y="685800"/>
            <a:ext cx="6096000" cy="3429000"/>
          </a:xfrm>
          <a:solidFill>
            <a:srgbClr val="FFFFFF"/>
          </a:solidFill>
          <a:ln/>
        </p:spPr>
      </p:sp>
      <p:sp>
        <p:nvSpPr>
          <p:cNvPr id="120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sz="2400" dirty="0" smtClean="0">
              <a:ea typeface="ＭＳ Ｐゴシック" charset="0"/>
              <a:cs typeface="ＭＳ Ｐゴシック" charset="0"/>
            </a:endParaRPr>
          </a:p>
          <a:p>
            <a:pPr eaLnBrk="1" hangingPunct="1">
              <a:spcBef>
                <a:spcPct val="0"/>
              </a:spcBef>
            </a:pPr>
            <a:r>
              <a:rPr lang="en-US" sz="1200" kern="1200" dirty="0" smtClean="0">
                <a:solidFill>
                  <a:schemeClr val="tx1"/>
                </a:solidFill>
                <a:effectLst/>
                <a:latin typeface="Arial" charset="0"/>
                <a:ea typeface="ＭＳ Ｐゴシック" charset="-128"/>
                <a:cs typeface="ＭＳ Ｐゴシック" charset="-128"/>
              </a:rPr>
              <a:t>The Discourse ends with Jesus</a:t>
            </a:r>
            <a:r>
              <a:rPr lang="uk-UA"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 longest prayer in the gospels. Melanchthon says</a:t>
            </a:r>
            <a:r>
              <a:rPr lang="is-IS" sz="1200" kern="1200" dirty="0" smtClean="0">
                <a:solidFill>
                  <a:schemeClr val="tx1"/>
                </a:solidFill>
                <a:effectLst/>
                <a:latin typeface="Arial" charset="0"/>
                <a:ea typeface="ＭＳ Ｐゴシック" charset="-128"/>
                <a:cs typeface="ＭＳ Ｐゴシック" charset="-128"/>
              </a:rPr>
              <a:t>…</a:t>
            </a:r>
            <a:endParaRPr lang="en-US" sz="2400" dirty="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8A7C12-D756-D84B-9634-EE13E4409DE6}" type="slidenum">
              <a:rPr lang="en-US" sz="1200"/>
              <a:pPr/>
              <a:t>8</a:t>
            </a:fld>
            <a:endParaRPr lang="en-US" sz="1200"/>
          </a:p>
        </p:txBody>
      </p:sp>
      <p:sp>
        <p:nvSpPr>
          <p:cNvPr id="122882" name="Rectangle 2"/>
          <p:cNvSpPr>
            <a:spLocks noGrp="1" noRot="1" noChangeAspect="1" noChangeArrowheads="1"/>
          </p:cNvSpPr>
          <p:nvPr>
            <p:ph type="sldImg"/>
          </p:nvPr>
        </p:nvSpPr>
        <p:spPr>
          <a:xfrm>
            <a:off x="381000" y="685800"/>
            <a:ext cx="6096000" cy="3429000"/>
          </a:xfrm>
          <a:solidFill>
            <a:srgbClr val="FFFFFF"/>
          </a:solidFill>
          <a:ln/>
        </p:spPr>
      </p:sp>
      <p:sp>
        <p:nvSpPr>
          <p:cNvPr id="122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smtClean="0">
              <a:ea typeface="ＭＳ Ｐゴシック" charset="0"/>
              <a:cs typeface="ＭＳ Ｐゴシック" charset="0"/>
            </a:endParaRPr>
          </a:p>
          <a:p>
            <a:pPr eaLnBrk="1" hangingPunct="1"/>
            <a:r>
              <a:rPr lang="en-US" sz="1200" kern="1200" dirty="0" smtClean="0">
                <a:solidFill>
                  <a:schemeClr val="tx1"/>
                </a:solidFill>
                <a:effectLst/>
                <a:latin typeface="Arial" charset="0"/>
                <a:ea typeface="ＭＳ Ｐゴシック" charset="-128"/>
                <a:cs typeface="ＭＳ Ｐゴシック" charset="-128"/>
              </a:rPr>
              <a:t>Here Jesus prays a threefold prayer for Himself, His disciples, and for all believers.</a:t>
            </a:r>
            <a:r>
              <a:rPr lang="en-SG" dirty="0" smtClean="0">
                <a:effectLst/>
              </a:rPr>
              <a:t> </a:t>
            </a:r>
          </a:p>
          <a:p>
            <a:pPr eaLnBrk="1" hangingPunct="1"/>
            <a:r>
              <a:rPr lang="en-US" dirty="0" smtClean="0">
                <a:ea typeface="ＭＳ Ｐゴシック" charset="0"/>
                <a:cs typeface="ＭＳ Ｐゴシック" charset="0"/>
              </a:rPr>
              <a:t>• </a:t>
            </a:r>
            <a:r>
              <a:rPr lang="en-US" sz="1200" kern="1200" dirty="0" smtClean="0">
                <a:solidFill>
                  <a:schemeClr val="tx1"/>
                </a:solidFill>
                <a:effectLst/>
                <a:latin typeface="Arial" charset="0"/>
                <a:ea typeface="ＭＳ Ｐゴシック" charset="-128"/>
                <a:cs typeface="ＭＳ Ｐゴシック" charset="-128"/>
              </a:rPr>
              <a:t>In verses 1-5 Christ prays for </a:t>
            </a:r>
            <a:r>
              <a:rPr lang="en-US" sz="1200" b="1" kern="1200" dirty="0" smtClean="0">
                <a:solidFill>
                  <a:schemeClr val="tx1"/>
                </a:solidFill>
                <a:effectLst/>
                <a:latin typeface="Arial" charset="0"/>
                <a:ea typeface="ＭＳ Ｐゴシック" charset="-128"/>
                <a:cs typeface="ＭＳ Ｐゴシック" charset="-128"/>
              </a:rPr>
              <a:t>Himself</a:t>
            </a:r>
            <a:r>
              <a:rPr lang="en-US" sz="1200" kern="1200" dirty="0" smtClean="0">
                <a:solidFill>
                  <a:schemeClr val="tx1"/>
                </a:solidFill>
                <a:effectLst/>
                <a:latin typeface="Arial" charset="0"/>
                <a:ea typeface="ＭＳ Ｐゴシック" charset="-128"/>
                <a:cs typeface="ＭＳ Ｐゴシック" charset="-128"/>
              </a:rPr>
              <a:t> that God would glorify Him in His completion of His mission through His vicarious death.</a:t>
            </a:r>
            <a:r>
              <a:rPr lang="en-SG" dirty="0" smtClean="0">
                <a:effectLst/>
              </a:rPr>
              <a:t> </a:t>
            </a:r>
          </a:p>
          <a:p>
            <a:pPr eaLnBrk="1" hangingPunct="1"/>
            <a:r>
              <a:rPr lang="en-SG" dirty="0" smtClean="0">
                <a:effectLst/>
                <a:ea typeface="ＭＳ Ｐゴシック" charset="0"/>
                <a:cs typeface="ＭＳ Ｐゴシック" charset="0"/>
              </a:rPr>
              <a:t>• </a:t>
            </a:r>
            <a:r>
              <a:rPr lang="en-US" sz="1200" kern="1200" dirty="0" smtClean="0">
                <a:solidFill>
                  <a:schemeClr val="tx1"/>
                </a:solidFill>
                <a:effectLst/>
                <a:latin typeface="Arial" charset="0"/>
                <a:ea typeface="ＭＳ Ｐゴシック" charset="-128"/>
                <a:cs typeface="ＭＳ Ｐゴシック" charset="-128"/>
              </a:rPr>
              <a:t>In verses 6-19 Christ prays that His </a:t>
            </a:r>
            <a:r>
              <a:rPr lang="en-US" sz="1200" b="1" kern="1200" dirty="0" smtClean="0">
                <a:solidFill>
                  <a:schemeClr val="tx1"/>
                </a:solidFill>
                <a:effectLst/>
                <a:latin typeface="Arial" charset="0"/>
                <a:ea typeface="ＭＳ Ｐゴシック" charset="-128"/>
                <a:cs typeface="ＭＳ Ｐゴシック" charset="-128"/>
              </a:rPr>
              <a:t>disciples</a:t>
            </a:r>
            <a:r>
              <a:rPr lang="en-US" sz="1200" kern="1200" dirty="0" smtClean="0">
                <a:solidFill>
                  <a:schemeClr val="tx1"/>
                </a:solidFill>
                <a:effectLst/>
                <a:latin typeface="Arial" charset="0"/>
                <a:ea typeface="ＭＳ Ｐゴシック" charset="-128"/>
                <a:cs typeface="ＭＳ Ｐゴシック" charset="-128"/>
              </a:rPr>
              <a:t> might have God</a:t>
            </a:r>
            <a:r>
              <a:rPr lang="uk-UA"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s protection and sanctification while they remain in the world.</a:t>
            </a:r>
            <a:r>
              <a:rPr lang="en-SG" dirty="0" smtClean="0">
                <a:effectLst/>
              </a:rPr>
              <a:t> </a:t>
            </a:r>
          </a:p>
          <a:p>
            <a:pPr eaLnBrk="1" hangingPunct="1"/>
            <a:r>
              <a:rPr lang="en-SG" dirty="0" smtClean="0">
                <a:effectLst/>
                <a:ea typeface="ＭＳ Ｐゴシック" charset="0"/>
                <a:cs typeface="ＭＳ Ｐゴシック" charset="0"/>
              </a:rPr>
              <a:t>• </a:t>
            </a:r>
            <a:r>
              <a:rPr lang="en-US" sz="1200" kern="1200" dirty="0" smtClean="0">
                <a:solidFill>
                  <a:schemeClr val="tx1"/>
                </a:solidFill>
                <a:effectLst/>
                <a:latin typeface="Arial" charset="0"/>
                <a:ea typeface="ＭＳ Ｐゴシック" charset="-128"/>
                <a:cs typeface="ＭＳ Ｐゴシック" charset="-128"/>
              </a:rPr>
              <a:t>Today</a:t>
            </a:r>
            <a:r>
              <a:rPr lang="uk-UA"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s text in verses 20-26 concerns the last section of Christ</a:t>
            </a:r>
            <a:r>
              <a:rPr lang="uk-UA" sz="1200" kern="1200" dirty="0" smtClean="0">
                <a:solidFill>
                  <a:schemeClr val="tx1"/>
                </a:solidFill>
                <a:effectLst/>
                <a:latin typeface="Arial" charset="0"/>
                <a:ea typeface="ＭＳ Ｐゴシック" charset="-128"/>
                <a:cs typeface="ＭＳ Ｐゴシック" charset="-128"/>
              </a:rPr>
              <a:t>'</a:t>
            </a:r>
            <a:r>
              <a:rPr lang="en-US" sz="1200" kern="1200" dirty="0" smtClean="0">
                <a:solidFill>
                  <a:schemeClr val="tx1"/>
                </a:solidFill>
                <a:effectLst/>
                <a:latin typeface="Arial" charset="0"/>
                <a:ea typeface="ＭＳ Ｐゴシック" charset="-128"/>
                <a:cs typeface="ＭＳ Ｐゴシック" charset="-128"/>
              </a:rPr>
              <a:t>s prayer that relates to </a:t>
            </a:r>
            <a:r>
              <a:rPr lang="en-US" sz="1200" b="1" kern="1200" dirty="0" smtClean="0">
                <a:solidFill>
                  <a:schemeClr val="tx1"/>
                </a:solidFill>
                <a:effectLst/>
                <a:latin typeface="Arial" charset="0"/>
                <a:ea typeface="ＭＳ Ｐゴシック" charset="-128"/>
                <a:cs typeface="ＭＳ Ｐゴシック" charset="-128"/>
              </a:rPr>
              <a:t>us</a:t>
            </a:r>
            <a:r>
              <a:rPr lang="en-US" sz="1200" kern="1200" dirty="0" smtClean="0">
                <a:solidFill>
                  <a:schemeClr val="tx1"/>
                </a:solidFill>
                <a:effectLst/>
                <a:latin typeface="Arial" charset="0"/>
                <a:ea typeface="ＭＳ Ｐゴシック" charset="-128"/>
                <a:cs typeface="ＭＳ Ｐゴシック" charset="-128"/>
              </a:rPr>
              <a:t> as a part of </a:t>
            </a:r>
            <a:r>
              <a:rPr lang="en-US" sz="1200" i="1" kern="1200" dirty="0" smtClean="0">
                <a:solidFill>
                  <a:schemeClr val="tx1"/>
                </a:solidFill>
                <a:effectLst/>
                <a:latin typeface="Arial" charset="0"/>
                <a:ea typeface="ＭＳ Ｐゴシック" charset="-128"/>
                <a:cs typeface="ＭＳ Ｐゴシック" charset="-128"/>
              </a:rPr>
              <a:t>all believers</a:t>
            </a:r>
            <a:r>
              <a:rPr lang="en-US" sz="1200" kern="1200" dirty="0" smtClean="0">
                <a:solidFill>
                  <a:schemeClr val="tx1"/>
                </a:solidFill>
                <a:effectLst/>
                <a:latin typeface="Arial" charset="0"/>
                <a:ea typeface="ＭＳ Ｐゴシック" charset="-128"/>
                <a:cs typeface="ＭＳ Ｐゴシック" charset="-128"/>
              </a:rPr>
              <a:t>.  </a:t>
            </a:r>
            <a:endParaRPr lang="en-US" dirty="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1C6A42-B0FA-7941-8C56-95B8DE5E4110}" type="slidenum">
              <a:rPr lang="en-US" sz="1200">
                <a:solidFill>
                  <a:srgbClr val="000000"/>
                </a:solidFill>
              </a:rPr>
              <a:pPr/>
              <a:t>9</a:t>
            </a:fld>
            <a:endParaRPr lang="en-US" sz="1200">
              <a:solidFill>
                <a:srgbClr val="000000"/>
              </a:solidFill>
            </a:endParaRPr>
          </a:p>
        </p:txBody>
      </p:sp>
      <p:sp>
        <p:nvSpPr>
          <p:cNvPr id="111618" name="Rectangle 2"/>
          <p:cNvSpPr>
            <a:spLocks noGrp="1" noRot="1" noChangeAspect="1" noChangeArrowheads="1"/>
          </p:cNvSpPr>
          <p:nvPr>
            <p:ph type="sldImg"/>
          </p:nvPr>
        </p:nvSpPr>
        <p:spPr>
          <a:xfrm>
            <a:off x="381000" y="685800"/>
            <a:ext cx="6096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smtClean="0">
              <a:ea typeface="ＭＳ Ｐゴシック" charset="0"/>
              <a:cs typeface="ＭＳ Ｐゴシック" charset="0"/>
            </a:endParaRPr>
          </a:p>
          <a:p>
            <a:pPr eaLnBrk="1" hangingPunct="1"/>
            <a:r>
              <a:rPr lang="en-US" sz="1200" kern="1200" dirty="0" smtClean="0">
                <a:solidFill>
                  <a:schemeClr val="tx1"/>
                </a:solidFill>
                <a:effectLst/>
                <a:latin typeface="Arial" charset="0"/>
                <a:ea typeface="ＭＳ Ｐゴシック" charset="-128"/>
                <a:cs typeface="ＭＳ Ｐゴシック" charset="-128"/>
              </a:rPr>
              <a:t>What was most important to Jesus as he anticipated the cross? </a:t>
            </a:r>
            <a:endParaRPr lang="en-US" dirty="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548965-0019-074D-93E1-D8EE4692CF86}" type="slidenum">
              <a:rPr lang="en-US"/>
              <a:pPr>
                <a:defRPr/>
              </a:pPr>
              <a:t>‹#›</a:t>
            </a:fld>
            <a:endParaRPr lang="en-US"/>
          </a:p>
        </p:txBody>
      </p:sp>
    </p:spTree>
    <p:extLst>
      <p:ext uri="{BB962C8B-B14F-4D97-AF65-F5344CB8AC3E}">
        <p14:creationId xmlns:p14="http://schemas.microsoft.com/office/powerpoint/2010/main" val="303054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99BF26-9350-064F-A0F4-AAB9BB1A168D}" type="slidenum">
              <a:rPr lang="en-US"/>
              <a:pPr>
                <a:defRPr/>
              </a:pPr>
              <a:t>‹#›</a:t>
            </a:fld>
            <a:endParaRPr lang="en-US"/>
          </a:p>
        </p:txBody>
      </p:sp>
    </p:spTree>
    <p:extLst>
      <p:ext uri="{BB962C8B-B14F-4D97-AF65-F5344CB8AC3E}">
        <p14:creationId xmlns:p14="http://schemas.microsoft.com/office/powerpoint/2010/main" val="1272617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0E6264-4E55-7549-AB2C-46296E02868E}" type="slidenum">
              <a:rPr lang="en-US"/>
              <a:pPr>
                <a:defRPr/>
              </a:pPr>
              <a:t>‹#›</a:t>
            </a:fld>
            <a:endParaRPr lang="en-US"/>
          </a:p>
        </p:txBody>
      </p:sp>
    </p:spTree>
    <p:extLst>
      <p:ext uri="{BB962C8B-B14F-4D97-AF65-F5344CB8AC3E}">
        <p14:creationId xmlns:p14="http://schemas.microsoft.com/office/powerpoint/2010/main" val="252602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9C97F-AE71-F24A-98DA-A65FC6BFDEA7}" type="slidenum">
              <a:rPr lang="en-US"/>
              <a:pPr>
                <a:defRPr/>
              </a:pPr>
              <a:t>‹#›</a:t>
            </a:fld>
            <a:endParaRPr lang="en-US"/>
          </a:p>
        </p:txBody>
      </p:sp>
    </p:spTree>
    <p:extLst>
      <p:ext uri="{BB962C8B-B14F-4D97-AF65-F5344CB8AC3E}">
        <p14:creationId xmlns:p14="http://schemas.microsoft.com/office/powerpoint/2010/main" val="3351510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826624-59B6-4547-A723-6578BEC61FDB}" type="slidenum">
              <a:rPr lang="en-US"/>
              <a:pPr>
                <a:defRPr/>
              </a:pPr>
              <a:t>‹#›</a:t>
            </a:fld>
            <a:endParaRPr lang="en-US"/>
          </a:p>
        </p:txBody>
      </p:sp>
    </p:spTree>
    <p:extLst>
      <p:ext uri="{BB962C8B-B14F-4D97-AF65-F5344CB8AC3E}">
        <p14:creationId xmlns:p14="http://schemas.microsoft.com/office/powerpoint/2010/main" val="121553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137B4F-79E7-1A43-9068-16AB3221C4EA}" type="slidenum">
              <a:rPr lang="en-US"/>
              <a:pPr>
                <a:defRPr/>
              </a:pPr>
              <a:t>‹#›</a:t>
            </a:fld>
            <a:endParaRPr lang="en-US"/>
          </a:p>
        </p:txBody>
      </p:sp>
    </p:spTree>
    <p:extLst>
      <p:ext uri="{BB962C8B-B14F-4D97-AF65-F5344CB8AC3E}">
        <p14:creationId xmlns:p14="http://schemas.microsoft.com/office/powerpoint/2010/main" val="1624190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CEE715-E99F-F340-AB33-2FAC41BAA732}" type="slidenum">
              <a:rPr lang="en-US"/>
              <a:pPr>
                <a:defRPr/>
              </a:pPr>
              <a:t>‹#›</a:t>
            </a:fld>
            <a:endParaRPr lang="en-US"/>
          </a:p>
        </p:txBody>
      </p:sp>
    </p:spTree>
    <p:extLst>
      <p:ext uri="{BB962C8B-B14F-4D97-AF65-F5344CB8AC3E}">
        <p14:creationId xmlns:p14="http://schemas.microsoft.com/office/powerpoint/2010/main" val="1262836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67579D-1018-ED48-8753-7B52652470B7}" type="slidenum">
              <a:rPr lang="en-US"/>
              <a:pPr>
                <a:defRPr/>
              </a:pPr>
              <a:t>‹#›</a:t>
            </a:fld>
            <a:endParaRPr lang="en-US"/>
          </a:p>
        </p:txBody>
      </p:sp>
    </p:spTree>
    <p:extLst>
      <p:ext uri="{BB962C8B-B14F-4D97-AF65-F5344CB8AC3E}">
        <p14:creationId xmlns:p14="http://schemas.microsoft.com/office/powerpoint/2010/main" val="1313368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31A811-FE31-6649-882E-3772139F77F2}" type="slidenum">
              <a:rPr lang="en-US"/>
              <a:pPr>
                <a:defRPr/>
              </a:pPr>
              <a:t>‹#›</a:t>
            </a:fld>
            <a:endParaRPr lang="en-US"/>
          </a:p>
        </p:txBody>
      </p:sp>
    </p:spTree>
    <p:extLst>
      <p:ext uri="{BB962C8B-B14F-4D97-AF65-F5344CB8AC3E}">
        <p14:creationId xmlns:p14="http://schemas.microsoft.com/office/powerpoint/2010/main" val="3826971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D993D6E-FAA7-9546-BBFB-767CC2700761}" type="slidenum">
              <a:rPr lang="en-US"/>
              <a:pPr>
                <a:defRPr/>
              </a:pPr>
              <a:t>‹#›</a:t>
            </a:fld>
            <a:endParaRPr lang="en-US"/>
          </a:p>
        </p:txBody>
      </p:sp>
    </p:spTree>
    <p:extLst>
      <p:ext uri="{BB962C8B-B14F-4D97-AF65-F5344CB8AC3E}">
        <p14:creationId xmlns:p14="http://schemas.microsoft.com/office/powerpoint/2010/main" val="3117775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4892DB-290F-9546-B442-9B06D1514349}" type="slidenum">
              <a:rPr lang="en-US"/>
              <a:pPr>
                <a:defRPr/>
              </a:pPr>
              <a:t>‹#›</a:t>
            </a:fld>
            <a:endParaRPr lang="en-US"/>
          </a:p>
        </p:txBody>
      </p:sp>
    </p:spTree>
    <p:extLst>
      <p:ext uri="{BB962C8B-B14F-4D97-AF65-F5344CB8AC3E}">
        <p14:creationId xmlns:p14="http://schemas.microsoft.com/office/powerpoint/2010/main" val="3676436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39B191-15A7-F54D-8460-5B3AB36ED9CB}" type="slidenum">
              <a:rPr lang="en-US"/>
              <a:pPr>
                <a:defRPr/>
              </a:pPr>
              <a:t>‹#›</a:t>
            </a:fld>
            <a:endParaRPr lang="en-US"/>
          </a:p>
        </p:txBody>
      </p:sp>
    </p:spTree>
    <p:extLst>
      <p:ext uri="{BB962C8B-B14F-4D97-AF65-F5344CB8AC3E}">
        <p14:creationId xmlns:p14="http://schemas.microsoft.com/office/powerpoint/2010/main" val="21012765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39B2B2-09A9-9444-95B3-4ADA421ADBEA}" type="slidenum">
              <a:rPr lang="en-US"/>
              <a:pPr>
                <a:defRPr/>
              </a:pPr>
              <a:t>‹#›</a:t>
            </a:fld>
            <a:endParaRPr lang="en-US"/>
          </a:p>
        </p:txBody>
      </p:sp>
    </p:spTree>
    <p:extLst>
      <p:ext uri="{BB962C8B-B14F-4D97-AF65-F5344CB8AC3E}">
        <p14:creationId xmlns:p14="http://schemas.microsoft.com/office/powerpoint/2010/main" val="1068507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221677-62FF-764B-A79E-775AF8432CCA}" type="slidenum">
              <a:rPr lang="en-US"/>
              <a:pPr>
                <a:defRPr/>
              </a:pPr>
              <a:t>‹#›</a:t>
            </a:fld>
            <a:endParaRPr lang="en-US"/>
          </a:p>
        </p:txBody>
      </p:sp>
    </p:spTree>
    <p:extLst>
      <p:ext uri="{BB962C8B-B14F-4D97-AF65-F5344CB8AC3E}">
        <p14:creationId xmlns:p14="http://schemas.microsoft.com/office/powerpoint/2010/main" val="4035311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371A6F-7172-D343-BF2C-6FBC8E309B7A}" type="slidenum">
              <a:rPr lang="en-US"/>
              <a:pPr>
                <a:defRPr/>
              </a:pPr>
              <a:t>‹#›</a:t>
            </a:fld>
            <a:endParaRPr lang="en-US"/>
          </a:p>
        </p:txBody>
      </p:sp>
    </p:spTree>
    <p:extLst>
      <p:ext uri="{BB962C8B-B14F-4D97-AF65-F5344CB8AC3E}">
        <p14:creationId xmlns:p14="http://schemas.microsoft.com/office/powerpoint/2010/main" val="2906157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A98A93-4C7F-974B-8221-D4BE8AB553D6}" type="slidenum">
              <a:rPr lang="en-US"/>
              <a:pPr>
                <a:defRPr/>
              </a:pPr>
              <a:t>‹#›</a:t>
            </a:fld>
            <a:endParaRPr lang="en-US"/>
          </a:p>
        </p:txBody>
      </p:sp>
    </p:spTree>
    <p:extLst>
      <p:ext uri="{BB962C8B-B14F-4D97-AF65-F5344CB8AC3E}">
        <p14:creationId xmlns:p14="http://schemas.microsoft.com/office/powerpoint/2010/main" val="208281963"/>
      </p:ext>
    </p:extLst>
  </p:cSld>
  <p:clrMapOvr>
    <a:masterClrMapping/>
  </p:clrMapOvr>
  <p:transition xmlns:p14="http://schemas.microsoft.com/office/powerpoint/2010/mai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7FC573-509E-4D4F-AFA2-54313FEAB751}" type="slidenum">
              <a:rPr lang="en-US"/>
              <a:pPr>
                <a:defRPr/>
              </a:pPr>
              <a:t>‹#›</a:t>
            </a:fld>
            <a:endParaRPr lang="en-US"/>
          </a:p>
        </p:txBody>
      </p:sp>
    </p:spTree>
    <p:extLst>
      <p:ext uri="{BB962C8B-B14F-4D97-AF65-F5344CB8AC3E}">
        <p14:creationId xmlns:p14="http://schemas.microsoft.com/office/powerpoint/2010/main" val="38124689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DDF801-4450-0341-A061-7022117509AD}" type="slidenum">
              <a:rPr lang="en-US"/>
              <a:pPr>
                <a:defRPr/>
              </a:pPr>
              <a:t>‹#›</a:t>
            </a:fld>
            <a:endParaRPr lang="en-US"/>
          </a:p>
        </p:txBody>
      </p:sp>
    </p:spTree>
    <p:extLst>
      <p:ext uri="{BB962C8B-B14F-4D97-AF65-F5344CB8AC3E}">
        <p14:creationId xmlns:p14="http://schemas.microsoft.com/office/powerpoint/2010/main" val="3777824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5D7F43-FCA7-0244-9EE2-E6F612317E14}" type="slidenum">
              <a:rPr lang="en-US"/>
              <a:pPr>
                <a:defRPr/>
              </a:pPr>
              <a:t>‹#›</a:t>
            </a:fld>
            <a:endParaRPr lang="en-US"/>
          </a:p>
        </p:txBody>
      </p:sp>
    </p:spTree>
    <p:extLst>
      <p:ext uri="{BB962C8B-B14F-4D97-AF65-F5344CB8AC3E}">
        <p14:creationId xmlns:p14="http://schemas.microsoft.com/office/powerpoint/2010/main" val="2686751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738CB7-459B-C74C-958C-7510F9F77567}" type="slidenum">
              <a:rPr lang="en-US"/>
              <a:pPr>
                <a:defRPr/>
              </a:pPr>
              <a:t>‹#›</a:t>
            </a:fld>
            <a:endParaRPr lang="en-US"/>
          </a:p>
        </p:txBody>
      </p:sp>
    </p:spTree>
    <p:extLst>
      <p:ext uri="{BB962C8B-B14F-4D97-AF65-F5344CB8AC3E}">
        <p14:creationId xmlns:p14="http://schemas.microsoft.com/office/powerpoint/2010/main" val="4126346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C198155-3131-C646-944C-F64979839A4C}" type="slidenum">
              <a:rPr lang="en-US"/>
              <a:pPr>
                <a:defRPr/>
              </a:pPr>
              <a:t>‹#›</a:t>
            </a:fld>
            <a:endParaRPr lang="en-US"/>
          </a:p>
        </p:txBody>
      </p:sp>
    </p:spTree>
    <p:extLst>
      <p:ext uri="{BB962C8B-B14F-4D97-AF65-F5344CB8AC3E}">
        <p14:creationId xmlns:p14="http://schemas.microsoft.com/office/powerpoint/2010/main" val="16726756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E7CCBD-B7E9-814C-BB5B-05542743C8D3}" type="slidenum">
              <a:rPr lang="en-US"/>
              <a:pPr>
                <a:defRPr/>
              </a:pPr>
              <a:t>‹#›</a:t>
            </a:fld>
            <a:endParaRPr lang="en-US"/>
          </a:p>
        </p:txBody>
      </p:sp>
    </p:spTree>
    <p:extLst>
      <p:ext uri="{BB962C8B-B14F-4D97-AF65-F5344CB8AC3E}">
        <p14:creationId xmlns:p14="http://schemas.microsoft.com/office/powerpoint/2010/main" val="4148121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113A62-6C76-8C46-8E44-0BAAF70FA0DD}" type="slidenum">
              <a:rPr lang="en-US"/>
              <a:pPr>
                <a:defRPr/>
              </a:pPr>
              <a:t>‹#›</a:t>
            </a:fld>
            <a:endParaRPr lang="en-US"/>
          </a:p>
        </p:txBody>
      </p:sp>
    </p:spTree>
    <p:extLst>
      <p:ext uri="{BB962C8B-B14F-4D97-AF65-F5344CB8AC3E}">
        <p14:creationId xmlns:p14="http://schemas.microsoft.com/office/powerpoint/2010/main" val="28864762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BF23B3-4463-6C4C-8341-B652361D310E}" type="slidenum">
              <a:rPr lang="en-US"/>
              <a:pPr>
                <a:defRPr/>
              </a:pPr>
              <a:t>‹#›</a:t>
            </a:fld>
            <a:endParaRPr lang="en-US"/>
          </a:p>
        </p:txBody>
      </p:sp>
    </p:spTree>
    <p:extLst>
      <p:ext uri="{BB962C8B-B14F-4D97-AF65-F5344CB8AC3E}">
        <p14:creationId xmlns:p14="http://schemas.microsoft.com/office/powerpoint/2010/main" val="3878795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87CB71-7D36-1A4B-B864-17FB81FFA0C0}" type="slidenum">
              <a:rPr lang="en-US"/>
              <a:pPr>
                <a:defRPr/>
              </a:pPr>
              <a:t>‹#›</a:t>
            </a:fld>
            <a:endParaRPr lang="en-US"/>
          </a:p>
        </p:txBody>
      </p:sp>
    </p:spTree>
    <p:extLst>
      <p:ext uri="{BB962C8B-B14F-4D97-AF65-F5344CB8AC3E}">
        <p14:creationId xmlns:p14="http://schemas.microsoft.com/office/powerpoint/2010/main" val="34193754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890764-C28D-5845-A640-6491FC2F7A88}" type="slidenum">
              <a:rPr lang="en-US"/>
              <a:pPr>
                <a:defRPr/>
              </a:pPr>
              <a:t>‹#›</a:t>
            </a:fld>
            <a:endParaRPr lang="en-US"/>
          </a:p>
        </p:txBody>
      </p:sp>
    </p:spTree>
    <p:extLst>
      <p:ext uri="{BB962C8B-B14F-4D97-AF65-F5344CB8AC3E}">
        <p14:creationId xmlns:p14="http://schemas.microsoft.com/office/powerpoint/2010/main" val="4362782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152AE5-55A4-2746-983D-B92983603205}" type="slidenum">
              <a:rPr lang="en-US"/>
              <a:pPr>
                <a:defRPr/>
              </a:pPr>
              <a:t>‹#›</a:t>
            </a:fld>
            <a:endParaRPr lang="en-US"/>
          </a:p>
        </p:txBody>
      </p:sp>
    </p:spTree>
    <p:extLst>
      <p:ext uri="{BB962C8B-B14F-4D97-AF65-F5344CB8AC3E}">
        <p14:creationId xmlns:p14="http://schemas.microsoft.com/office/powerpoint/2010/main" val="7132479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DC20F7-8A1F-BE41-A1E8-BFC84C9C077A}" type="slidenum">
              <a:rPr lang="en-US"/>
              <a:pPr>
                <a:defRPr/>
              </a:pPr>
              <a:t>‹#›</a:t>
            </a:fld>
            <a:endParaRPr lang="en-US"/>
          </a:p>
        </p:txBody>
      </p:sp>
    </p:spTree>
    <p:extLst>
      <p:ext uri="{BB962C8B-B14F-4D97-AF65-F5344CB8AC3E}">
        <p14:creationId xmlns:p14="http://schemas.microsoft.com/office/powerpoint/2010/main" val="38263686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164432"/>
            <a:ext cx="10179050" cy="3979069"/>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6 w 21600"/>
                <a:gd name="T1" fmla="*/ 0 h 21231"/>
                <a:gd name="T2" fmla="*/ 32 w 21600"/>
                <a:gd name="T3" fmla="*/ 13 h 21231"/>
                <a:gd name="T4" fmla="*/ 0 w 21600"/>
                <a:gd name="T5" fmla="*/ 13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571500"/>
            <a:ext cx="7772400" cy="85725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2571750"/>
            <a:ext cx="6400800" cy="131445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8EC387EE-219F-484C-B124-B7A1A7CE102A}" type="slidenum">
              <a:rPr lang="en-US"/>
              <a:pPr>
                <a:defRPr/>
              </a:pPr>
              <a:t>‹#›</a:t>
            </a:fld>
            <a:endParaRPr lang="en-US"/>
          </a:p>
        </p:txBody>
      </p:sp>
    </p:spTree>
    <p:extLst>
      <p:ext uri="{BB962C8B-B14F-4D97-AF65-F5344CB8AC3E}">
        <p14:creationId xmlns:p14="http://schemas.microsoft.com/office/powerpoint/2010/main" val="24622075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39AE11B7-47C0-2646-AFA4-05B12D3ACC4C}" type="slidenum">
              <a:rPr lang="en-US"/>
              <a:pPr>
                <a:defRPr/>
              </a:pPr>
              <a:t>‹#›</a:t>
            </a:fld>
            <a:endParaRPr lang="en-US"/>
          </a:p>
        </p:txBody>
      </p:sp>
    </p:spTree>
    <p:extLst>
      <p:ext uri="{BB962C8B-B14F-4D97-AF65-F5344CB8AC3E}">
        <p14:creationId xmlns:p14="http://schemas.microsoft.com/office/powerpoint/2010/main" val="12217970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4E9BF7A-9EBC-3149-9F3C-D1C1A43247D5}" type="slidenum">
              <a:rPr lang="en-US"/>
              <a:pPr>
                <a:defRPr/>
              </a:pPr>
              <a:t>‹#›</a:t>
            </a:fld>
            <a:endParaRPr lang="en-US"/>
          </a:p>
        </p:txBody>
      </p:sp>
    </p:spTree>
    <p:extLst>
      <p:ext uri="{BB962C8B-B14F-4D97-AF65-F5344CB8AC3E}">
        <p14:creationId xmlns:p14="http://schemas.microsoft.com/office/powerpoint/2010/main" val="8329718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7668CADE-2B55-1E44-B28A-DE71E195B205}" type="slidenum">
              <a:rPr lang="en-US"/>
              <a:pPr>
                <a:defRPr/>
              </a:pPr>
              <a:t>‹#›</a:t>
            </a:fld>
            <a:endParaRPr lang="en-US"/>
          </a:p>
        </p:txBody>
      </p:sp>
    </p:spTree>
    <p:extLst>
      <p:ext uri="{BB962C8B-B14F-4D97-AF65-F5344CB8AC3E}">
        <p14:creationId xmlns:p14="http://schemas.microsoft.com/office/powerpoint/2010/main" val="23552772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014B43D-E8E0-A145-968E-BFA1CCEC99AA}" type="slidenum">
              <a:rPr lang="en-US"/>
              <a:pPr>
                <a:defRPr/>
              </a:pPr>
              <a:t>‹#›</a:t>
            </a:fld>
            <a:endParaRPr lang="en-US"/>
          </a:p>
        </p:txBody>
      </p:sp>
    </p:spTree>
    <p:extLst>
      <p:ext uri="{BB962C8B-B14F-4D97-AF65-F5344CB8AC3E}">
        <p14:creationId xmlns:p14="http://schemas.microsoft.com/office/powerpoint/2010/main" val="974202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88877B-4161-5840-B36B-4FC0174133BF}" type="slidenum">
              <a:rPr lang="en-US"/>
              <a:pPr>
                <a:defRPr/>
              </a:pPr>
              <a:t>‹#›</a:t>
            </a:fld>
            <a:endParaRPr lang="en-US"/>
          </a:p>
        </p:txBody>
      </p:sp>
    </p:spTree>
    <p:extLst>
      <p:ext uri="{BB962C8B-B14F-4D97-AF65-F5344CB8AC3E}">
        <p14:creationId xmlns:p14="http://schemas.microsoft.com/office/powerpoint/2010/main" val="37111084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ED4B05A9-AEEA-1D4C-8103-63CAD41B1BE0}" type="slidenum">
              <a:rPr lang="en-US"/>
              <a:pPr>
                <a:defRPr/>
              </a:pPr>
              <a:t>‹#›</a:t>
            </a:fld>
            <a:endParaRPr lang="en-US"/>
          </a:p>
        </p:txBody>
      </p:sp>
    </p:spTree>
    <p:extLst>
      <p:ext uri="{BB962C8B-B14F-4D97-AF65-F5344CB8AC3E}">
        <p14:creationId xmlns:p14="http://schemas.microsoft.com/office/powerpoint/2010/main" val="9659900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E8B6F745-9D45-2A48-8E0F-F89DC901908C}" type="slidenum">
              <a:rPr lang="en-US"/>
              <a:pPr>
                <a:defRPr/>
              </a:pPr>
              <a:t>‹#›</a:t>
            </a:fld>
            <a:endParaRPr lang="en-US"/>
          </a:p>
        </p:txBody>
      </p:sp>
    </p:spTree>
    <p:extLst>
      <p:ext uri="{BB962C8B-B14F-4D97-AF65-F5344CB8AC3E}">
        <p14:creationId xmlns:p14="http://schemas.microsoft.com/office/powerpoint/2010/main" val="8712319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66E20AC-BCFF-054E-8FEA-2E573695ECAA}" type="slidenum">
              <a:rPr lang="en-US"/>
              <a:pPr>
                <a:defRPr/>
              </a:pPr>
              <a:t>‹#›</a:t>
            </a:fld>
            <a:endParaRPr lang="en-US"/>
          </a:p>
        </p:txBody>
      </p:sp>
    </p:spTree>
    <p:extLst>
      <p:ext uri="{BB962C8B-B14F-4D97-AF65-F5344CB8AC3E}">
        <p14:creationId xmlns:p14="http://schemas.microsoft.com/office/powerpoint/2010/main" val="17387063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5154EBC0-7930-534E-A6CC-80FD675EC780}" type="slidenum">
              <a:rPr lang="en-US"/>
              <a:pPr>
                <a:defRPr/>
              </a:pPr>
              <a:t>‹#›</a:t>
            </a:fld>
            <a:endParaRPr lang="en-US"/>
          </a:p>
        </p:txBody>
      </p:sp>
    </p:spTree>
    <p:extLst>
      <p:ext uri="{BB962C8B-B14F-4D97-AF65-F5344CB8AC3E}">
        <p14:creationId xmlns:p14="http://schemas.microsoft.com/office/powerpoint/2010/main" val="1322618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8D5E3041-DC75-0744-91DD-A15EB0E61340}" type="slidenum">
              <a:rPr lang="en-US"/>
              <a:pPr>
                <a:defRPr/>
              </a:pPr>
              <a:t>‹#›</a:t>
            </a:fld>
            <a:endParaRPr lang="en-US"/>
          </a:p>
        </p:txBody>
      </p:sp>
    </p:spTree>
    <p:extLst>
      <p:ext uri="{BB962C8B-B14F-4D97-AF65-F5344CB8AC3E}">
        <p14:creationId xmlns:p14="http://schemas.microsoft.com/office/powerpoint/2010/main" val="22907036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70C7C58-2812-774F-9C7A-6DB1BB4DFEC6}" type="slidenum">
              <a:rPr lang="en-US"/>
              <a:pPr>
                <a:defRPr/>
              </a:pPr>
              <a:t>‹#›</a:t>
            </a:fld>
            <a:endParaRPr lang="en-US"/>
          </a:p>
        </p:txBody>
      </p:sp>
    </p:spTree>
    <p:extLst>
      <p:ext uri="{BB962C8B-B14F-4D97-AF65-F5344CB8AC3E}">
        <p14:creationId xmlns:p14="http://schemas.microsoft.com/office/powerpoint/2010/main" val="7156513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859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0861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431BEB3-AE87-5E48-909B-89846EF8C8FE}" type="slidenum">
              <a:rPr lang="en-US"/>
              <a:pPr>
                <a:defRPr/>
              </a:pPr>
              <a:t>‹#›</a:t>
            </a:fld>
            <a:endParaRPr lang="en-US"/>
          </a:p>
        </p:txBody>
      </p:sp>
    </p:spTree>
    <p:extLst>
      <p:ext uri="{BB962C8B-B14F-4D97-AF65-F5344CB8AC3E}">
        <p14:creationId xmlns:p14="http://schemas.microsoft.com/office/powerpoint/2010/main" val="3600648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4F15A10-C001-5C49-94BE-445FDD9E99F1}" type="slidenum">
              <a:rPr lang="en-US"/>
              <a:pPr>
                <a:defRPr/>
              </a:pPr>
              <a:t>‹#›</a:t>
            </a:fld>
            <a:endParaRPr lang="en-US"/>
          </a:p>
        </p:txBody>
      </p:sp>
    </p:spTree>
    <p:extLst>
      <p:ext uri="{BB962C8B-B14F-4D97-AF65-F5344CB8AC3E}">
        <p14:creationId xmlns:p14="http://schemas.microsoft.com/office/powerpoint/2010/main" val="26475592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F39A1BA-049F-3F44-8245-48A13667E691}" type="slidenum">
              <a:rPr lang="en-US"/>
              <a:pPr>
                <a:defRPr/>
              </a:pPr>
              <a:t>‹#›</a:t>
            </a:fld>
            <a:endParaRPr lang="en-US"/>
          </a:p>
        </p:txBody>
      </p:sp>
    </p:spTree>
    <p:extLst>
      <p:ext uri="{BB962C8B-B14F-4D97-AF65-F5344CB8AC3E}">
        <p14:creationId xmlns:p14="http://schemas.microsoft.com/office/powerpoint/2010/main" val="12057399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656E7F3B-3F09-7C48-AF1F-EE9E044620D7}" type="slidenum">
              <a:rPr lang="en-US"/>
              <a:pPr>
                <a:defRPr/>
              </a:pPr>
              <a:t>‹#›</a:t>
            </a:fld>
            <a:endParaRPr lang="en-US"/>
          </a:p>
        </p:txBody>
      </p:sp>
    </p:spTree>
    <p:extLst>
      <p:ext uri="{BB962C8B-B14F-4D97-AF65-F5344CB8AC3E}">
        <p14:creationId xmlns:p14="http://schemas.microsoft.com/office/powerpoint/2010/main" val="3315744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95C5934-2B03-024D-AE7E-D0B012D0FC07}" type="slidenum">
              <a:rPr lang="en-US"/>
              <a:pPr>
                <a:defRPr/>
              </a:pPr>
              <a:t>‹#›</a:t>
            </a:fld>
            <a:endParaRPr lang="en-US"/>
          </a:p>
        </p:txBody>
      </p:sp>
    </p:spTree>
    <p:extLst>
      <p:ext uri="{BB962C8B-B14F-4D97-AF65-F5344CB8AC3E}">
        <p14:creationId xmlns:p14="http://schemas.microsoft.com/office/powerpoint/2010/main" val="24851486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6819B92-B5BC-5540-9430-3531C725455E}" type="slidenum">
              <a:rPr lang="en-US"/>
              <a:pPr>
                <a:defRPr/>
              </a:pPr>
              <a:t>‹#›</a:t>
            </a:fld>
            <a:endParaRPr lang="en-US"/>
          </a:p>
        </p:txBody>
      </p:sp>
    </p:spTree>
    <p:extLst>
      <p:ext uri="{BB962C8B-B14F-4D97-AF65-F5344CB8AC3E}">
        <p14:creationId xmlns:p14="http://schemas.microsoft.com/office/powerpoint/2010/main" val="41999950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190E4AD8-3F6D-E04A-AFD2-AF1D52E91E2E}" type="slidenum">
              <a:rPr lang="en-US"/>
              <a:pPr>
                <a:defRPr/>
              </a:pPr>
              <a:t>‹#›</a:t>
            </a:fld>
            <a:endParaRPr lang="en-US"/>
          </a:p>
        </p:txBody>
      </p:sp>
    </p:spTree>
    <p:extLst>
      <p:ext uri="{BB962C8B-B14F-4D97-AF65-F5344CB8AC3E}">
        <p14:creationId xmlns:p14="http://schemas.microsoft.com/office/powerpoint/2010/main" val="10387805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13A52E01-76BF-914B-BA84-071345BADE6B}" type="slidenum">
              <a:rPr lang="en-US"/>
              <a:pPr>
                <a:defRPr/>
              </a:pPr>
              <a:t>‹#›</a:t>
            </a:fld>
            <a:endParaRPr lang="en-US"/>
          </a:p>
        </p:txBody>
      </p:sp>
    </p:spTree>
    <p:extLst>
      <p:ext uri="{BB962C8B-B14F-4D97-AF65-F5344CB8AC3E}">
        <p14:creationId xmlns:p14="http://schemas.microsoft.com/office/powerpoint/2010/main" val="26860791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68D19DC-5308-1A40-BED1-C6B06A25B319}" type="slidenum">
              <a:rPr lang="en-US"/>
              <a:pPr>
                <a:defRPr/>
              </a:pPr>
              <a:t>‹#›</a:t>
            </a:fld>
            <a:endParaRPr lang="en-US"/>
          </a:p>
        </p:txBody>
      </p:sp>
    </p:spTree>
    <p:extLst>
      <p:ext uri="{BB962C8B-B14F-4D97-AF65-F5344CB8AC3E}">
        <p14:creationId xmlns:p14="http://schemas.microsoft.com/office/powerpoint/2010/main" val="14007711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7060C4B0-8F8D-A645-8686-9C72FBFA789B}" type="slidenum">
              <a:rPr lang="en-US"/>
              <a:pPr>
                <a:defRPr/>
              </a:pPr>
              <a:t>‹#›</a:t>
            </a:fld>
            <a:endParaRPr lang="en-US"/>
          </a:p>
        </p:txBody>
      </p:sp>
    </p:spTree>
    <p:extLst>
      <p:ext uri="{BB962C8B-B14F-4D97-AF65-F5344CB8AC3E}">
        <p14:creationId xmlns:p14="http://schemas.microsoft.com/office/powerpoint/2010/main" val="2674141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FEA3544F-B35A-8242-A5A1-1265A0DC23F2}" type="slidenum">
              <a:rPr lang="en-US"/>
              <a:pPr>
                <a:defRPr/>
              </a:pPr>
              <a:t>‹#›</a:t>
            </a:fld>
            <a:endParaRPr lang="en-US"/>
          </a:p>
        </p:txBody>
      </p:sp>
    </p:spTree>
    <p:extLst>
      <p:ext uri="{BB962C8B-B14F-4D97-AF65-F5344CB8AC3E}">
        <p14:creationId xmlns:p14="http://schemas.microsoft.com/office/powerpoint/2010/main" val="2589915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15A4CB6A-F23C-AA41-9D81-5287DFD510FE}" type="slidenum">
              <a:rPr lang="en-US"/>
              <a:pPr>
                <a:defRPr/>
              </a:pPr>
              <a:t>‹#›</a:t>
            </a:fld>
            <a:endParaRPr lang="en-US"/>
          </a:p>
        </p:txBody>
      </p:sp>
    </p:spTree>
    <p:extLst>
      <p:ext uri="{BB962C8B-B14F-4D97-AF65-F5344CB8AC3E}">
        <p14:creationId xmlns:p14="http://schemas.microsoft.com/office/powerpoint/2010/main" val="23208683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88B979FC-EC42-8B41-B4B4-ECA6E12453A0}" type="slidenum">
              <a:rPr lang="en-US"/>
              <a:pPr>
                <a:defRPr/>
              </a:pPr>
              <a:t>‹#›</a:t>
            </a:fld>
            <a:endParaRPr lang="en-US"/>
          </a:p>
        </p:txBody>
      </p:sp>
    </p:spTree>
    <p:extLst>
      <p:ext uri="{BB962C8B-B14F-4D97-AF65-F5344CB8AC3E}">
        <p14:creationId xmlns:p14="http://schemas.microsoft.com/office/powerpoint/2010/main" val="38742179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485900"/>
            <a:ext cx="7772400" cy="3086100"/>
          </a:xfrm>
        </p:spPr>
        <p:txBody>
          <a:bodyPr/>
          <a:lstStyle/>
          <a:p>
            <a:pPr lvl="0"/>
            <a:endParaRPr lang="en-US" noProof="0" smtClean="0"/>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77917B7A-502B-D642-B45C-C1213273B6B6}" type="slidenum">
              <a:rPr lang="en-US"/>
              <a:pPr>
                <a:defRPr/>
              </a:pPr>
              <a:t>‹#›</a:t>
            </a:fld>
            <a:endParaRPr lang="en-US"/>
          </a:p>
        </p:txBody>
      </p:sp>
    </p:spTree>
    <p:extLst>
      <p:ext uri="{BB962C8B-B14F-4D97-AF65-F5344CB8AC3E}">
        <p14:creationId xmlns:p14="http://schemas.microsoft.com/office/powerpoint/2010/main" val="18152561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6ABC1B8-0174-474C-8EA6-59FC30F646A2}" type="slidenum">
              <a:rPr lang="en-US"/>
              <a:pPr>
                <a:defRPr/>
              </a:pPr>
              <a:t>‹#›</a:t>
            </a:fld>
            <a:endParaRPr lang="en-US"/>
          </a:p>
        </p:txBody>
      </p:sp>
    </p:spTree>
    <p:extLst>
      <p:ext uri="{BB962C8B-B14F-4D97-AF65-F5344CB8AC3E}">
        <p14:creationId xmlns:p14="http://schemas.microsoft.com/office/powerpoint/2010/main" val="2973127593"/>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D07A14-4D90-CB46-89D0-F37542729DB1}" type="slidenum">
              <a:rPr lang="en-US"/>
              <a:pPr>
                <a:defRPr/>
              </a:pPr>
              <a:t>‹#›</a:t>
            </a:fld>
            <a:endParaRPr lang="en-US"/>
          </a:p>
        </p:txBody>
      </p:sp>
    </p:spTree>
    <p:extLst>
      <p:ext uri="{BB962C8B-B14F-4D97-AF65-F5344CB8AC3E}">
        <p14:creationId xmlns:p14="http://schemas.microsoft.com/office/powerpoint/2010/main" val="24571985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0EFE3AC-4DB3-D34C-9D61-FEEC75C3D705}" type="slidenum">
              <a:rPr lang="en-US"/>
              <a:pPr>
                <a:defRPr/>
              </a:pPr>
              <a:t>‹#›</a:t>
            </a:fld>
            <a:endParaRPr lang="en-US"/>
          </a:p>
        </p:txBody>
      </p:sp>
    </p:spTree>
    <p:extLst>
      <p:ext uri="{BB962C8B-B14F-4D97-AF65-F5344CB8AC3E}">
        <p14:creationId xmlns:p14="http://schemas.microsoft.com/office/powerpoint/2010/main" val="1579157090"/>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44380FDF-12AD-F646-9D70-3B08ECC01E78}" type="slidenum">
              <a:rPr lang="en-US"/>
              <a:pPr>
                <a:defRPr/>
              </a:pPr>
              <a:t>‹#›</a:t>
            </a:fld>
            <a:endParaRPr lang="en-US"/>
          </a:p>
        </p:txBody>
      </p:sp>
    </p:spTree>
    <p:extLst>
      <p:ext uri="{BB962C8B-B14F-4D97-AF65-F5344CB8AC3E}">
        <p14:creationId xmlns:p14="http://schemas.microsoft.com/office/powerpoint/2010/main" val="2563603699"/>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F02436F-D8AC-0D42-A8C9-4BBE8D09E625}" type="slidenum">
              <a:rPr lang="en-US"/>
              <a:pPr>
                <a:defRPr/>
              </a:pPr>
              <a:t>‹#›</a:t>
            </a:fld>
            <a:endParaRPr lang="en-US"/>
          </a:p>
        </p:txBody>
      </p:sp>
    </p:spTree>
    <p:extLst>
      <p:ext uri="{BB962C8B-B14F-4D97-AF65-F5344CB8AC3E}">
        <p14:creationId xmlns:p14="http://schemas.microsoft.com/office/powerpoint/2010/main" val="2343253194"/>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7484E6DE-D010-424D-B418-80396D9FC02B}" type="slidenum">
              <a:rPr lang="en-US"/>
              <a:pPr>
                <a:defRPr/>
              </a:pPr>
              <a:t>‹#›</a:t>
            </a:fld>
            <a:endParaRPr lang="en-US"/>
          </a:p>
        </p:txBody>
      </p:sp>
    </p:spTree>
    <p:extLst>
      <p:ext uri="{BB962C8B-B14F-4D97-AF65-F5344CB8AC3E}">
        <p14:creationId xmlns:p14="http://schemas.microsoft.com/office/powerpoint/2010/main" val="1218855228"/>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96A8876-2C87-0945-8B72-2FDDCC2C316D}" type="slidenum">
              <a:rPr lang="en-US"/>
              <a:pPr>
                <a:defRPr/>
              </a:pPr>
              <a:t>‹#›</a:t>
            </a:fld>
            <a:endParaRPr lang="en-US"/>
          </a:p>
        </p:txBody>
      </p:sp>
    </p:spTree>
    <p:extLst>
      <p:ext uri="{BB962C8B-B14F-4D97-AF65-F5344CB8AC3E}">
        <p14:creationId xmlns:p14="http://schemas.microsoft.com/office/powerpoint/2010/main" val="3361541550"/>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8FF7B8E-9010-2846-AB9D-E3B43EF2591C}" type="slidenum">
              <a:rPr lang="en-US"/>
              <a:pPr>
                <a:defRPr/>
              </a:pPr>
              <a:t>‹#›</a:t>
            </a:fld>
            <a:endParaRPr lang="en-US"/>
          </a:p>
        </p:txBody>
      </p:sp>
    </p:spTree>
    <p:extLst>
      <p:ext uri="{BB962C8B-B14F-4D97-AF65-F5344CB8AC3E}">
        <p14:creationId xmlns:p14="http://schemas.microsoft.com/office/powerpoint/2010/main" val="1014772292"/>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10766161-0E3D-EA40-9A47-18290FFF6F17}" type="slidenum">
              <a:rPr lang="en-US"/>
              <a:pPr>
                <a:defRPr/>
              </a:pPr>
              <a:t>‹#›</a:t>
            </a:fld>
            <a:endParaRPr lang="en-US"/>
          </a:p>
        </p:txBody>
      </p:sp>
    </p:spTree>
    <p:extLst>
      <p:ext uri="{BB962C8B-B14F-4D97-AF65-F5344CB8AC3E}">
        <p14:creationId xmlns:p14="http://schemas.microsoft.com/office/powerpoint/2010/main" val="678846337"/>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66B7091-3CFE-5C4A-AB8C-C0F5C53D8BFC}" type="slidenum">
              <a:rPr lang="en-US"/>
              <a:pPr>
                <a:defRPr/>
              </a:pPr>
              <a:t>‹#›</a:t>
            </a:fld>
            <a:endParaRPr lang="en-US"/>
          </a:p>
        </p:txBody>
      </p:sp>
    </p:spTree>
    <p:extLst>
      <p:ext uri="{BB962C8B-B14F-4D97-AF65-F5344CB8AC3E}">
        <p14:creationId xmlns:p14="http://schemas.microsoft.com/office/powerpoint/2010/main" val="372820209"/>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C31ED73-0BFD-C141-93CD-22EFD5ED7E70}" type="slidenum">
              <a:rPr lang="en-US"/>
              <a:pPr>
                <a:defRPr/>
              </a:pPr>
              <a:t>‹#›</a:t>
            </a:fld>
            <a:endParaRPr lang="en-US"/>
          </a:p>
        </p:txBody>
      </p:sp>
    </p:spTree>
    <p:extLst>
      <p:ext uri="{BB962C8B-B14F-4D97-AF65-F5344CB8AC3E}">
        <p14:creationId xmlns:p14="http://schemas.microsoft.com/office/powerpoint/2010/main" val="3218498847"/>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69E6EE1-DEB8-B846-8D8D-1A4784A78E8F}" type="slidenum">
              <a:rPr lang="en-US"/>
              <a:pPr>
                <a:defRPr/>
              </a:pPr>
              <a:t>‹#›</a:t>
            </a:fld>
            <a:endParaRPr lang="en-US"/>
          </a:p>
        </p:txBody>
      </p:sp>
    </p:spTree>
    <p:extLst>
      <p:ext uri="{BB962C8B-B14F-4D97-AF65-F5344CB8AC3E}">
        <p14:creationId xmlns:p14="http://schemas.microsoft.com/office/powerpoint/2010/main" val="3100396167"/>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4F4F25-36A1-A04C-AD96-58EBB565EEA2}" type="slidenum">
              <a:rPr lang="en-US"/>
              <a:pPr>
                <a:defRPr/>
              </a:pPr>
              <a:t>‹#›</a:t>
            </a:fld>
            <a:endParaRPr lang="en-US"/>
          </a:p>
        </p:txBody>
      </p:sp>
    </p:spTree>
    <p:extLst>
      <p:ext uri="{BB962C8B-B14F-4D97-AF65-F5344CB8AC3E}">
        <p14:creationId xmlns:p14="http://schemas.microsoft.com/office/powerpoint/2010/main" val="3659567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485900"/>
            <a:ext cx="7772400" cy="3086100"/>
          </a:xfrm>
        </p:spPr>
        <p:txBody>
          <a:bodyPr/>
          <a:lstStyle/>
          <a:p>
            <a:pPr lvl="0"/>
            <a:endParaRPr lang="en-US" noProof="0" smtClean="0"/>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95D41B0-8842-1E42-A2DC-BEA308AEE1E3}" type="slidenum">
              <a:rPr lang="en-US"/>
              <a:pPr>
                <a:defRPr/>
              </a:pPr>
              <a:t>‹#›</a:t>
            </a:fld>
            <a:endParaRPr lang="en-US"/>
          </a:p>
        </p:txBody>
      </p:sp>
    </p:spTree>
    <p:extLst>
      <p:ext uri="{BB962C8B-B14F-4D97-AF65-F5344CB8AC3E}">
        <p14:creationId xmlns:p14="http://schemas.microsoft.com/office/powerpoint/2010/main" val="3548839538"/>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485900"/>
            <a:ext cx="3810000" cy="3086100"/>
          </a:xfrm>
        </p:spPr>
        <p:txBody>
          <a:bodyPr/>
          <a:lstStyle/>
          <a:p>
            <a:pPr lvl="0"/>
            <a:endParaRPr lang="en-US" noProof="0" smtClean="0"/>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A5B4DCB-9BBC-7046-A1C6-B6BD9510C8AE}" type="slidenum">
              <a:rPr lang="en-US"/>
              <a:pPr>
                <a:defRPr/>
              </a:pPr>
              <a:t>‹#›</a:t>
            </a:fld>
            <a:endParaRPr lang="en-US"/>
          </a:p>
        </p:txBody>
      </p:sp>
    </p:spTree>
    <p:extLst>
      <p:ext uri="{BB962C8B-B14F-4D97-AF65-F5344CB8AC3E}">
        <p14:creationId xmlns:p14="http://schemas.microsoft.com/office/powerpoint/2010/main" val="2431704014"/>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485900"/>
            <a:ext cx="7772400" cy="3086100"/>
          </a:xfrm>
        </p:spPr>
        <p:txBody>
          <a:bodyPr/>
          <a:lstStyle/>
          <a:p>
            <a:pPr lvl="0"/>
            <a:endParaRPr lang="en-US" noProof="0" smtClean="0"/>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F303788-6FFA-BE47-AFFE-4AD6714856E2}" type="slidenum">
              <a:rPr lang="en-US"/>
              <a:pPr>
                <a:defRPr/>
              </a:pPr>
              <a:t>‹#›</a:t>
            </a:fld>
            <a:endParaRPr lang="en-US"/>
          </a:p>
        </p:txBody>
      </p:sp>
    </p:spTree>
    <p:extLst>
      <p:ext uri="{BB962C8B-B14F-4D97-AF65-F5344CB8AC3E}">
        <p14:creationId xmlns:p14="http://schemas.microsoft.com/office/powerpoint/2010/main" val="1438518985"/>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7772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BA400E9D-506A-5447-9D6B-8F26BA987D4C}" type="slidenum">
              <a:rPr lang="en-US"/>
              <a:pPr>
                <a:defRPr/>
              </a:pPr>
              <a:t>‹#›</a:t>
            </a:fld>
            <a:endParaRPr lang="en-US"/>
          </a:p>
        </p:txBody>
      </p:sp>
    </p:spTree>
    <p:extLst>
      <p:ext uri="{BB962C8B-B14F-4D97-AF65-F5344CB8AC3E}">
        <p14:creationId xmlns:p14="http://schemas.microsoft.com/office/powerpoint/2010/main" val="1754998769"/>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548965-0019-074D-93E1-D8EE4692CF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740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39B191-15A7-F54D-8460-5B3AB36ED9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0230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113A62-6C76-8C46-8E44-0BAAF70FA0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15299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88877B-4161-5840-B36B-4FC0174133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87743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95C5934-2B03-024D-AE7E-D0B012D0FC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81005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6D07A14-4D90-CB46-89D0-F37542729D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9768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2FC482-35BE-F644-B0F7-694CB34FC43A}" type="slidenum">
              <a:rPr lang="en-US"/>
              <a:pPr>
                <a:defRPr/>
              </a:pPr>
              <a:t>‹#›</a:t>
            </a:fld>
            <a:endParaRPr lang="en-US"/>
          </a:p>
        </p:txBody>
      </p:sp>
    </p:spTree>
    <p:extLst>
      <p:ext uri="{BB962C8B-B14F-4D97-AF65-F5344CB8AC3E}">
        <p14:creationId xmlns:p14="http://schemas.microsoft.com/office/powerpoint/2010/main" val="25824370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64F4F25-36A1-A04C-AD96-58EBB565EE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84799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2FC482-35BE-F644-B0F7-694CB34FC4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37602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3828CC-B941-AF4F-8B00-F9D83860B4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2519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99BF26-9350-064F-A0F4-AAB9BB1A16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077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0E6264-4E55-7549-AB2C-46296E0286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695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9C97F-AE71-F24A-98DA-A65FC6BFDE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46831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826624-59B6-4547-A723-6578BEC61F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40283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37B4F-79E7-1A43-9068-16AB3221C4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58035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CEE715-E99F-F340-AB33-2FAC41BAA7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31401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B67579D-1018-ED48-8753-7B52652470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4322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3828CC-B941-AF4F-8B00-F9D83860B472}" type="slidenum">
              <a:rPr lang="en-US"/>
              <a:pPr>
                <a:defRPr/>
              </a:pPr>
              <a:t>‹#›</a:t>
            </a:fld>
            <a:endParaRPr lang="en-US"/>
          </a:p>
        </p:txBody>
      </p:sp>
    </p:spTree>
    <p:extLst>
      <p:ext uri="{BB962C8B-B14F-4D97-AF65-F5344CB8AC3E}">
        <p14:creationId xmlns:p14="http://schemas.microsoft.com/office/powerpoint/2010/main" val="38243240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31A811-FE31-6649-882E-3772139F77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89746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993D6E-FAA7-9546-BBFB-767CC27007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97917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4892DB-290F-9546-B442-9B06D15143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7151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39B2B2-09A9-9444-95B3-4ADA421AD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71832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221677-62FF-764B-A79E-775AF8432C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54947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371A6F-7172-D343-BF2C-6FBC8E309B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07691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4.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theme" Target="../theme/theme5.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theme" Target="../theme/theme6.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Relationship Id="rId15" Type="http://schemas.openxmlformats.org/officeDocument/2006/relationships/slideLayout" Target="../slideLayouts/slideLayout73.xml"/><Relationship Id="rId16" Type="http://schemas.openxmlformats.org/officeDocument/2006/relationships/theme" Target="../theme/theme7.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4.xml"/><Relationship Id="rId12" Type="http://schemas.openxmlformats.org/officeDocument/2006/relationships/theme" Target="../theme/theme8.xml"/><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 Id="rId9" Type="http://schemas.openxmlformats.org/officeDocument/2006/relationships/slideLayout" Target="../slideLayouts/slideLayout82.xml"/><Relationship Id="rId10"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5.xml"/><Relationship Id="rId12" Type="http://schemas.openxmlformats.org/officeDocument/2006/relationships/theme" Target="../theme/theme9.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FD0771E-3833-134A-8A68-EC4B787FD76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3114601-4810-AF4E-845A-0CC56A9BF83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71" r:id="rId1"/>
    <p:sldLayoutId id="2147484372" r:id="rId2"/>
    <p:sldLayoutId id="2147484373" r:id="rId3"/>
    <p:sldLayoutId id="2147484374" r:id="rId4"/>
    <p:sldLayoutId id="2147484375" r:id="rId5"/>
    <p:sldLayoutId id="2147484376" r:id="rId6"/>
    <p:sldLayoutId id="2147484377" r:id="rId7"/>
    <p:sldLayoutId id="2147484378" r:id="rId8"/>
    <p:sldLayoutId id="2147484379" r:id="rId9"/>
    <p:sldLayoutId id="2147484380" r:id="rId10"/>
    <p:sldLayoutId id="214748438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0" y="457200"/>
            <a:ext cx="914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485900"/>
            <a:ext cx="7772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ＭＳ Ｐゴシック" charset="-128"/>
                <a:cs typeface="ＭＳ Ｐゴシック" charset="-128"/>
              </a:defRPr>
            </a:lvl1pPr>
          </a:lstStyle>
          <a:p>
            <a:pPr>
              <a:defRPr/>
            </a:pPr>
            <a:endParaRPr lang="en-US"/>
          </a:p>
        </p:txBody>
      </p:sp>
      <p:sp>
        <p:nvSpPr>
          <p:cNvPr id="8197"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ＭＳ Ｐゴシック" charset="-128"/>
                <a:cs typeface="ＭＳ Ｐゴシック"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4FED993-C208-794B-BA0A-9251FCA0336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82" r:id="rId1"/>
  </p:sldLayoutIdLst>
  <p:transition xmlns:p14="http://schemas.microsoft.com/office/powerpoint/2010/mai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457200"/>
            <a:ext cx="77724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485900"/>
            <a:ext cx="7772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8B28740-B8EB-FC42-B8F5-4FE57F1CCD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83" r:id="rId1"/>
    <p:sldLayoutId id="2147484384" r:id="rId2"/>
    <p:sldLayoutId id="2147484385" r:id="rId3"/>
    <p:sldLayoutId id="2147484386" r:id="rId4"/>
    <p:sldLayoutId id="2147484387" r:id="rId5"/>
    <p:sldLayoutId id="2147484388" r:id="rId6"/>
    <p:sldLayoutId id="2147484389" r:id="rId7"/>
    <p:sldLayoutId id="2147484390" r:id="rId8"/>
    <p:sldLayoutId id="2147484391" r:id="rId9"/>
    <p:sldLayoutId id="2147484392" r:id="rId10"/>
    <p:sldLayoutId id="21474843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0" y="1191"/>
            <a:ext cx="9132888" cy="5133975"/>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39945" name="Arc 4"/>
            <p:cNvSpPr>
              <a:spLocks/>
            </p:cNvSpPr>
            <p:nvPr/>
          </p:nvSpPr>
          <p:spPr bwMode="auto">
            <a:xfrm>
              <a:off x="0" y="1"/>
              <a:ext cx="5298" cy="4312"/>
            </a:xfrm>
            <a:custGeom>
              <a:avLst/>
              <a:gdLst>
                <a:gd name="T0" fmla="*/ 0 w 21600"/>
                <a:gd name="T1" fmla="*/ 0 h 21600"/>
                <a:gd name="T2" fmla="*/ 78 w 21600"/>
                <a:gd name="T3" fmla="*/ 34 h 21600"/>
                <a:gd name="T4" fmla="*/ 0 w 21600"/>
                <a:gd name="T5" fmla="*/ 3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457200"/>
            <a:ext cx="7772400" cy="85725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0464C3B2-0D71-094E-BC8E-4B5B29DC198C}" type="slidenum">
              <a:rPr lang="en-US"/>
              <a:pPr>
                <a:defRPr/>
              </a:pPr>
              <a:t>‹#›</a:t>
            </a:fld>
            <a:endParaRPr lang="en-US"/>
          </a:p>
        </p:txBody>
      </p:sp>
      <p:sp>
        <p:nvSpPr>
          <p:cNvPr id="39943" name="Rectangle 9"/>
          <p:cNvSpPr>
            <a:spLocks noGrp="1" noChangeArrowheads="1"/>
          </p:cNvSpPr>
          <p:nvPr>
            <p:ph type="body" idx="1"/>
          </p:nvPr>
        </p:nvSpPr>
        <p:spPr bwMode="auto">
          <a:xfrm>
            <a:off x="685800" y="1485900"/>
            <a:ext cx="7772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 id="2147484409" r:id="rId5"/>
    <p:sldLayoutId id="2147484410" r:id="rId6"/>
    <p:sldLayoutId id="2147484411" r:id="rId7"/>
    <p:sldLayoutId id="2147484412" r:id="rId8"/>
    <p:sldLayoutId id="2147484413" r:id="rId9"/>
    <p:sldLayoutId id="2147484414" r:id="rId10"/>
    <p:sldLayoutId id="2147484415" r:id="rId11"/>
    <p:sldLayoutId id="214748441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4686300"/>
            <a:ext cx="19050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4686300"/>
            <a:ext cx="19050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n-cs"/>
              </a:defRPr>
            </a:lvl1pPr>
          </a:lstStyle>
          <a:p>
            <a:pPr>
              <a:defRPr/>
            </a:pPr>
            <a:fld id="{45119D09-E717-8444-9C12-5CFCF8D75F4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28"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 id="2147484439"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4686300"/>
            <a:ext cx="19050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4686300"/>
            <a:ext cx="19050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n-cs"/>
              </a:defRPr>
            </a:lvl1pPr>
          </a:lstStyle>
          <a:p>
            <a:pPr>
              <a:defRPr/>
            </a:pPr>
            <a:fld id="{62E9DF61-9A48-5F41-AEAF-6BC44FB7D59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40" r:id="rId1"/>
    <p:sldLayoutId id="2147484441" r:id="rId2"/>
    <p:sldLayoutId id="2147484442" r:id="rId3"/>
    <p:sldLayoutId id="2147484443" r:id="rId4"/>
    <p:sldLayoutId id="2147484444" r:id="rId5"/>
    <p:sldLayoutId id="2147484445" r:id="rId6"/>
    <p:sldLayoutId id="2147484446" r:id="rId7"/>
    <p:sldLayoutId id="2147484447" r:id="rId8"/>
    <p:sldLayoutId id="2147484448" r:id="rId9"/>
    <p:sldLayoutId id="2147484449" r:id="rId10"/>
    <p:sldLayoutId id="2147484450" r:id="rId11"/>
    <p:sldLayoutId id="2147484451" r:id="rId12"/>
    <p:sldLayoutId id="2147484452" r:id="rId13"/>
    <p:sldLayoutId id="2147484453" r:id="rId14"/>
    <p:sldLayoutId id="2147484454" r:id="rId15"/>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FD0771E-3833-134A-8A68-EC4B787FD7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5645497"/>
      </p:ext>
    </p:extLst>
  </p:cSld>
  <p:clrMap bg1="lt1" tx1="dk1" bg2="lt2" tx2="dk2" accent1="accent1" accent2="accent2" accent3="accent3" accent4="accent4" accent5="accent5" accent6="accent6" hlink="hlink" folHlink="folHlink"/>
  <p:sldLayoutIdLst>
    <p:sldLayoutId id="2147484456" r:id="rId1"/>
    <p:sldLayoutId id="2147484457" r:id="rId2"/>
    <p:sldLayoutId id="2147484458" r:id="rId3"/>
    <p:sldLayoutId id="2147484459" r:id="rId4"/>
    <p:sldLayoutId id="2147484460" r:id="rId5"/>
    <p:sldLayoutId id="2147484461" r:id="rId6"/>
    <p:sldLayoutId id="2147484462" r:id="rId7"/>
    <p:sldLayoutId id="2147484463" r:id="rId8"/>
    <p:sldLayoutId id="2147484464" r:id="rId9"/>
    <p:sldLayoutId id="2147484465" r:id="rId10"/>
    <p:sldLayoutId id="2147484466"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614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615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3114601-4810-AF4E-845A-0CC56A9BF8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0828954"/>
      </p:ext>
    </p:extLst>
  </p:cSld>
  <p:clrMap bg1="lt1" tx1="dk1" bg2="lt2" tx2="dk2" accent1="accent1" accent2="accent2" accent3="accent3" accent4="accent4" accent5="accent5" accent6="accent6" hlink="hlink" folHlink="folHlink"/>
  <p:sldLayoutIdLst>
    <p:sldLayoutId id="2147484468" r:id="rId1"/>
    <p:sldLayoutId id="2147484469" r:id="rId2"/>
    <p:sldLayoutId id="2147484470" r:id="rId3"/>
    <p:sldLayoutId id="2147484471" r:id="rId4"/>
    <p:sldLayoutId id="2147484472" r:id="rId5"/>
    <p:sldLayoutId id="2147484473" r:id="rId6"/>
    <p:sldLayoutId id="2147484474" r:id="rId7"/>
    <p:sldLayoutId id="2147484475" r:id="rId8"/>
    <p:sldLayoutId id="2147484476" r:id="rId9"/>
    <p:sldLayoutId id="2147484477" r:id="rId10"/>
    <p:sldLayoutId id="214748447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 Id="rId3" Type="http://schemas.openxmlformats.org/officeDocument/2006/relationships/image" Target="../media/image3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 Id="rId3" Type="http://schemas.openxmlformats.org/officeDocument/2006/relationships/image" Target="../media/image35.png"/></Relationships>
</file>

<file path=ppt/slides/_rels/slide14.xml.rels><?xml version="1.0" encoding="UTF-8" standalone="yes"?>
<Relationships xmlns="http://schemas.openxmlformats.org/package/2006/relationships"><Relationship Id="rId9" Type="http://schemas.openxmlformats.org/officeDocument/2006/relationships/oleObject" Target="../embeddings/oleObject15.bin"/><Relationship Id="rId20" Type="http://schemas.openxmlformats.org/officeDocument/2006/relationships/image" Target="../media/image14.png"/><Relationship Id="rId21" Type="http://schemas.openxmlformats.org/officeDocument/2006/relationships/oleObject" Target="../embeddings/oleObject21.bin"/><Relationship Id="rId22" Type="http://schemas.openxmlformats.org/officeDocument/2006/relationships/image" Target="../media/image15.png"/><Relationship Id="rId23" Type="http://schemas.openxmlformats.org/officeDocument/2006/relationships/oleObject" Target="../embeddings/oleObject22.bin"/><Relationship Id="rId24" Type="http://schemas.openxmlformats.org/officeDocument/2006/relationships/image" Target="../media/image16.png"/><Relationship Id="rId25" Type="http://schemas.openxmlformats.org/officeDocument/2006/relationships/oleObject" Target="../embeddings/oleObject23.bin"/><Relationship Id="rId26" Type="http://schemas.openxmlformats.org/officeDocument/2006/relationships/image" Target="../media/image17.png"/><Relationship Id="rId27" Type="http://schemas.openxmlformats.org/officeDocument/2006/relationships/oleObject" Target="../embeddings/oleObject24.bin"/><Relationship Id="rId28" Type="http://schemas.openxmlformats.org/officeDocument/2006/relationships/image" Target="../media/image18.png"/><Relationship Id="rId10" Type="http://schemas.openxmlformats.org/officeDocument/2006/relationships/image" Target="../media/image9.png"/><Relationship Id="rId11" Type="http://schemas.openxmlformats.org/officeDocument/2006/relationships/oleObject" Target="../embeddings/oleObject16.bin"/><Relationship Id="rId12" Type="http://schemas.openxmlformats.org/officeDocument/2006/relationships/image" Target="../media/image10.png"/><Relationship Id="rId13" Type="http://schemas.openxmlformats.org/officeDocument/2006/relationships/oleObject" Target="../embeddings/oleObject17.bin"/><Relationship Id="rId14" Type="http://schemas.openxmlformats.org/officeDocument/2006/relationships/image" Target="../media/image11.png"/><Relationship Id="rId15" Type="http://schemas.openxmlformats.org/officeDocument/2006/relationships/oleObject" Target="../embeddings/oleObject18.bin"/><Relationship Id="rId16" Type="http://schemas.openxmlformats.org/officeDocument/2006/relationships/image" Target="../media/image12.png"/><Relationship Id="rId17" Type="http://schemas.openxmlformats.org/officeDocument/2006/relationships/oleObject" Target="../embeddings/oleObject19.bin"/><Relationship Id="rId18" Type="http://schemas.openxmlformats.org/officeDocument/2006/relationships/image" Target="../media/image13.png"/><Relationship Id="rId19" Type="http://schemas.openxmlformats.org/officeDocument/2006/relationships/oleObject" Target="../embeddings/oleObject20.bin"/><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14.xml"/><Relationship Id="rId4" Type="http://schemas.openxmlformats.org/officeDocument/2006/relationships/image" Target="../media/image36.jpeg"/><Relationship Id="rId5" Type="http://schemas.openxmlformats.org/officeDocument/2006/relationships/oleObject" Target="../embeddings/oleObject13.bin"/><Relationship Id="rId6" Type="http://schemas.openxmlformats.org/officeDocument/2006/relationships/image" Target="../media/image7.png"/><Relationship Id="rId7" Type="http://schemas.openxmlformats.org/officeDocument/2006/relationships/oleObject" Target="../embeddings/oleObject14.bin"/><Relationship Id="rId8"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 Id="rId3"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 Id="rId3"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 Id="rId3"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6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6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 Id="rId3" Type="http://schemas.openxmlformats.org/officeDocument/2006/relationships/image" Target="../media/image35.png"/></Relationships>
</file>

<file path=ppt/slides/_rels/slide23.xml.rels><?xml version="1.0" encoding="UTF-8" standalone="yes"?>
<Relationships xmlns="http://schemas.openxmlformats.org/package/2006/relationships"><Relationship Id="rId9" Type="http://schemas.openxmlformats.org/officeDocument/2006/relationships/oleObject" Target="../embeddings/oleObject27.bin"/><Relationship Id="rId20" Type="http://schemas.openxmlformats.org/officeDocument/2006/relationships/image" Target="../media/image14.png"/><Relationship Id="rId21" Type="http://schemas.openxmlformats.org/officeDocument/2006/relationships/oleObject" Target="../embeddings/oleObject33.bin"/><Relationship Id="rId22" Type="http://schemas.openxmlformats.org/officeDocument/2006/relationships/image" Target="../media/image15.png"/><Relationship Id="rId23" Type="http://schemas.openxmlformats.org/officeDocument/2006/relationships/oleObject" Target="../embeddings/oleObject34.bin"/><Relationship Id="rId24" Type="http://schemas.openxmlformats.org/officeDocument/2006/relationships/image" Target="../media/image16.png"/><Relationship Id="rId25" Type="http://schemas.openxmlformats.org/officeDocument/2006/relationships/oleObject" Target="../embeddings/oleObject35.bin"/><Relationship Id="rId26" Type="http://schemas.openxmlformats.org/officeDocument/2006/relationships/image" Target="../media/image17.png"/><Relationship Id="rId27" Type="http://schemas.openxmlformats.org/officeDocument/2006/relationships/oleObject" Target="../embeddings/oleObject36.bin"/><Relationship Id="rId28" Type="http://schemas.openxmlformats.org/officeDocument/2006/relationships/image" Target="../media/image18.png"/><Relationship Id="rId10" Type="http://schemas.openxmlformats.org/officeDocument/2006/relationships/image" Target="../media/image9.png"/><Relationship Id="rId11" Type="http://schemas.openxmlformats.org/officeDocument/2006/relationships/oleObject" Target="../embeddings/oleObject28.bin"/><Relationship Id="rId12" Type="http://schemas.openxmlformats.org/officeDocument/2006/relationships/image" Target="../media/image10.png"/><Relationship Id="rId13" Type="http://schemas.openxmlformats.org/officeDocument/2006/relationships/oleObject" Target="../embeddings/oleObject29.bin"/><Relationship Id="rId14" Type="http://schemas.openxmlformats.org/officeDocument/2006/relationships/image" Target="../media/image11.png"/><Relationship Id="rId15" Type="http://schemas.openxmlformats.org/officeDocument/2006/relationships/oleObject" Target="../embeddings/oleObject30.bin"/><Relationship Id="rId16" Type="http://schemas.openxmlformats.org/officeDocument/2006/relationships/image" Target="../media/image12.png"/><Relationship Id="rId17" Type="http://schemas.openxmlformats.org/officeDocument/2006/relationships/oleObject" Target="../embeddings/oleObject31.bin"/><Relationship Id="rId18" Type="http://schemas.openxmlformats.org/officeDocument/2006/relationships/image" Target="../media/image13.png"/><Relationship Id="rId19" Type="http://schemas.openxmlformats.org/officeDocument/2006/relationships/oleObject" Target="../embeddings/oleObject32.bin"/><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notesSlide" Target="../notesSlides/notesSlide23.xml"/><Relationship Id="rId4" Type="http://schemas.openxmlformats.org/officeDocument/2006/relationships/image" Target="../media/image36.jpeg"/><Relationship Id="rId5" Type="http://schemas.openxmlformats.org/officeDocument/2006/relationships/oleObject" Target="../embeddings/oleObject25.bin"/><Relationship Id="rId6" Type="http://schemas.openxmlformats.org/officeDocument/2006/relationships/image" Target="../media/image7.png"/><Relationship Id="rId7" Type="http://schemas.openxmlformats.org/officeDocument/2006/relationships/oleObject" Target="../embeddings/oleObject26.bin"/><Relationship Id="rId8"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4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 Id="rId3"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7.xml"/><Relationship Id="rId3"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52.png"/><Relationship Id="rId5" Type="http://schemas.openxmlformats.org/officeDocument/2006/relationships/oleObject" Target="../embeddings/oleObject37.bin"/><Relationship Id="rId6" Type="http://schemas.openxmlformats.org/officeDocument/2006/relationships/image" Target="../media/image51.emf"/><Relationship Id="rId1" Type="http://schemas.openxmlformats.org/officeDocument/2006/relationships/vmlDrawing" Target="../drawings/vmlDrawing4.vml"/><Relationship Id="rId2"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0.xml"/><Relationship Id="rId3" Type="http://schemas.openxmlformats.org/officeDocument/2006/relationships/image" Target="../media/image5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1.xml"/><Relationship Id="rId3" Type="http://schemas.openxmlformats.org/officeDocument/2006/relationships/image" Target="../media/image5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2.xml"/><Relationship Id="rId3"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png"/><Relationship Id="rId1" Type="http://schemas.openxmlformats.org/officeDocument/2006/relationships/slideLayout" Target="../slideLayouts/slideLayout30.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58.jpeg"/><Relationship Id="rId1" Type="http://schemas.openxmlformats.org/officeDocument/2006/relationships/slideLayout" Target="../slideLayouts/slideLayout1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9" Type="http://schemas.openxmlformats.org/officeDocument/2006/relationships/oleObject" Target="../embeddings/oleObject40.bin"/><Relationship Id="rId20" Type="http://schemas.openxmlformats.org/officeDocument/2006/relationships/image" Target="../media/image14.png"/><Relationship Id="rId21" Type="http://schemas.openxmlformats.org/officeDocument/2006/relationships/oleObject" Target="../embeddings/oleObject46.bin"/><Relationship Id="rId22" Type="http://schemas.openxmlformats.org/officeDocument/2006/relationships/image" Target="../media/image15.png"/><Relationship Id="rId23" Type="http://schemas.openxmlformats.org/officeDocument/2006/relationships/oleObject" Target="../embeddings/oleObject47.bin"/><Relationship Id="rId24" Type="http://schemas.openxmlformats.org/officeDocument/2006/relationships/image" Target="../media/image16.png"/><Relationship Id="rId25" Type="http://schemas.openxmlformats.org/officeDocument/2006/relationships/oleObject" Target="../embeddings/oleObject48.bin"/><Relationship Id="rId26" Type="http://schemas.openxmlformats.org/officeDocument/2006/relationships/image" Target="../media/image17.png"/><Relationship Id="rId27" Type="http://schemas.openxmlformats.org/officeDocument/2006/relationships/oleObject" Target="../embeddings/oleObject49.bin"/><Relationship Id="rId28" Type="http://schemas.openxmlformats.org/officeDocument/2006/relationships/image" Target="../media/image18.png"/><Relationship Id="rId10" Type="http://schemas.openxmlformats.org/officeDocument/2006/relationships/image" Target="../media/image9.png"/><Relationship Id="rId11" Type="http://schemas.openxmlformats.org/officeDocument/2006/relationships/oleObject" Target="../embeddings/oleObject41.bin"/><Relationship Id="rId12" Type="http://schemas.openxmlformats.org/officeDocument/2006/relationships/image" Target="../media/image10.png"/><Relationship Id="rId13" Type="http://schemas.openxmlformats.org/officeDocument/2006/relationships/oleObject" Target="../embeddings/oleObject42.bin"/><Relationship Id="rId14" Type="http://schemas.openxmlformats.org/officeDocument/2006/relationships/image" Target="../media/image11.png"/><Relationship Id="rId15" Type="http://schemas.openxmlformats.org/officeDocument/2006/relationships/oleObject" Target="../embeddings/oleObject43.bin"/><Relationship Id="rId16" Type="http://schemas.openxmlformats.org/officeDocument/2006/relationships/image" Target="../media/image12.png"/><Relationship Id="rId17" Type="http://schemas.openxmlformats.org/officeDocument/2006/relationships/oleObject" Target="../embeddings/oleObject44.bin"/><Relationship Id="rId18" Type="http://schemas.openxmlformats.org/officeDocument/2006/relationships/image" Target="../media/image13.png"/><Relationship Id="rId19" Type="http://schemas.openxmlformats.org/officeDocument/2006/relationships/oleObject" Target="../embeddings/oleObject45.bin"/><Relationship Id="rId1" Type="http://schemas.openxmlformats.org/officeDocument/2006/relationships/vmlDrawing" Target="../drawings/vmlDrawing5.vml"/><Relationship Id="rId2" Type="http://schemas.openxmlformats.org/officeDocument/2006/relationships/slideLayout" Target="../slideLayouts/slideLayout75.xml"/><Relationship Id="rId3" Type="http://schemas.openxmlformats.org/officeDocument/2006/relationships/notesSlide" Target="../notesSlides/notesSlide36.xml"/><Relationship Id="rId4" Type="http://schemas.openxmlformats.org/officeDocument/2006/relationships/image" Target="../media/image36.jpeg"/><Relationship Id="rId5" Type="http://schemas.openxmlformats.org/officeDocument/2006/relationships/oleObject" Target="../embeddings/oleObject38.bin"/><Relationship Id="rId6" Type="http://schemas.openxmlformats.org/officeDocument/2006/relationships/image" Target="../media/image7.png"/><Relationship Id="rId7" Type="http://schemas.openxmlformats.org/officeDocument/2006/relationships/oleObject" Target="../embeddings/oleObject39.bin"/><Relationship Id="rId8" Type="http://schemas.openxmlformats.org/officeDocument/2006/relationships/image" Target="../media/image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7.xml"/><Relationship Id="rId3" Type="http://schemas.openxmlformats.org/officeDocument/2006/relationships/image" Target="../media/image4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8.xml"/><Relationship Id="rId3" Type="http://schemas.openxmlformats.org/officeDocument/2006/relationships/image" Target="../media/image5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9.xml"/><Relationship Id="rId3"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1" Type="http://schemas.openxmlformats.org/officeDocument/2006/relationships/slideLayout" Target="../slideLayouts/slideLayout30.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1.xml"/><Relationship Id="rId3" Type="http://schemas.openxmlformats.org/officeDocument/2006/relationships/image" Target="../media/image35.png"/></Relationships>
</file>

<file path=ppt/slides/_rels/slide42.xml.rels><?xml version="1.0" encoding="UTF-8" standalone="yes"?>
<Relationships xmlns="http://schemas.openxmlformats.org/package/2006/relationships"><Relationship Id="rId20" Type="http://schemas.openxmlformats.org/officeDocument/2006/relationships/oleObject" Target="../embeddings/oleObject58.bin"/><Relationship Id="rId21" Type="http://schemas.openxmlformats.org/officeDocument/2006/relationships/image" Target="../media/image15.png"/><Relationship Id="rId22" Type="http://schemas.openxmlformats.org/officeDocument/2006/relationships/oleObject" Target="../embeddings/oleObject59.bin"/><Relationship Id="rId23" Type="http://schemas.openxmlformats.org/officeDocument/2006/relationships/image" Target="../media/image16.png"/><Relationship Id="rId24" Type="http://schemas.openxmlformats.org/officeDocument/2006/relationships/oleObject" Target="../embeddings/oleObject60.bin"/><Relationship Id="rId25" Type="http://schemas.openxmlformats.org/officeDocument/2006/relationships/image" Target="../media/image17.png"/><Relationship Id="rId26" Type="http://schemas.openxmlformats.org/officeDocument/2006/relationships/oleObject" Target="../embeddings/oleObject61.bin"/><Relationship Id="rId27" Type="http://schemas.openxmlformats.org/officeDocument/2006/relationships/image" Target="../media/image18.png"/><Relationship Id="rId28" Type="http://schemas.openxmlformats.org/officeDocument/2006/relationships/image" Target="../media/image19.jpeg"/><Relationship Id="rId29" Type="http://schemas.openxmlformats.org/officeDocument/2006/relationships/image" Target="../media/image20.jpeg"/><Relationship Id="rId1" Type="http://schemas.openxmlformats.org/officeDocument/2006/relationships/vmlDrawing" Target="../drawings/vmlDrawing6.vml"/><Relationship Id="rId2" Type="http://schemas.openxmlformats.org/officeDocument/2006/relationships/slideLayout" Target="../slideLayouts/slideLayout25.xml"/><Relationship Id="rId3" Type="http://schemas.openxmlformats.org/officeDocument/2006/relationships/notesSlide" Target="../notesSlides/notesSlide42.xml"/><Relationship Id="rId4" Type="http://schemas.openxmlformats.org/officeDocument/2006/relationships/oleObject" Target="../embeddings/oleObject50.bin"/><Relationship Id="rId5" Type="http://schemas.openxmlformats.org/officeDocument/2006/relationships/image" Target="../media/image7.png"/><Relationship Id="rId30" Type="http://schemas.openxmlformats.org/officeDocument/2006/relationships/image" Target="../media/image21.jpeg"/><Relationship Id="rId31" Type="http://schemas.openxmlformats.org/officeDocument/2006/relationships/image" Target="../media/image22.jpeg"/><Relationship Id="rId32" Type="http://schemas.openxmlformats.org/officeDocument/2006/relationships/image" Target="../media/image23.jpeg"/><Relationship Id="rId9" Type="http://schemas.openxmlformats.org/officeDocument/2006/relationships/image" Target="../media/image9.png"/><Relationship Id="rId6" Type="http://schemas.openxmlformats.org/officeDocument/2006/relationships/oleObject" Target="../embeddings/oleObject51.bin"/><Relationship Id="rId7" Type="http://schemas.openxmlformats.org/officeDocument/2006/relationships/image" Target="../media/image8.png"/><Relationship Id="rId8" Type="http://schemas.openxmlformats.org/officeDocument/2006/relationships/oleObject" Target="../embeddings/oleObject52.bin"/><Relationship Id="rId33" Type="http://schemas.openxmlformats.org/officeDocument/2006/relationships/image" Target="../media/image24.jpeg"/><Relationship Id="rId34" Type="http://schemas.openxmlformats.org/officeDocument/2006/relationships/image" Target="../media/image25.jpeg"/><Relationship Id="rId35" Type="http://schemas.openxmlformats.org/officeDocument/2006/relationships/image" Target="../media/image26.jpeg"/><Relationship Id="rId36" Type="http://schemas.openxmlformats.org/officeDocument/2006/relationships/image" Target="../media/image27.jpeg"/><Relationship Id="rId10" Type="http://schemas.openxmlformats.org/officeDocument/2006/relationships/oleObject" Target="../embeddings/oleObject53.bin"/><Relationship Id="rId11" Type="http://schemas.openxmlformats.org/officeDocument/2006/relationships/image" Target="../media/image10.png"/><Relationship Id="rId12" Type="http://schemas.openxmlformats.org/officeDocument/2006/relationships/oleObject" Target="../embeddings/oleObject54.bin"/><Relationship Id="rId13" Type="http://schemas.openxmlformats.org/officeDocument/2006/relationships/image" Target="../media/image11.png"/><Relationship Id="rId14" Type="http://schemas.openxmlformats.org/officeDocument/2006/relationships/oleObject" Target="../embeddings/oleObject55.bin"/><Relationship Id="rId15" Type="http://schemas.openxmlformats.org/officeDocument/2006/relationships/image" Target="../media/image12.png"/><Relationship Id="rId16" Type="http://schemas.openxmlformats.org/officeDocument/2006/relationships/oleObject" Target="../embeddings/oleObject56.bin"/><Relationship Id="rId17" Type="http://schemas.openxmlformats.org/officeDocument/2006/relationships/image" Target="../media/image13.png"/><Relationship Id="rId18" Type="http://schemas.openxmlformats.org/officeDocument/2006/relationships/oleObject" Target="../embeddings/oleObject57.bin"/><Relationship Id="rId19" Type="http://schemas.openxmlformats.org/officeDocument/2006/relationships/image" Target="../media/image14.png"/><Relationship Id="rId37" Type="http://schemas.openxmlformats.org/officeDocument/2006/relationships/image" Target="../media/image28.jpeg"/><Relationship Id="rId38" Type="http://schemas.openxmlformats.org/officeDocument/2006/relationships/image" Target="../media/image29.jpeg"/><Relationship Id="rId39" Type="http://schemas.openxmlformats.org/officeDocument/2006/relationships/image" Target="../media/image3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3.xml"/><Relationship Id="rId3" Type="http://schemas.openxmlformats.org/officeDocument/2006/relationships/image" Target="../media/image6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4.xml"/><Relationship Id="rId3" Type="http://schemas.openxmlformats.org/officeDocument/2006/relationships/image" Target="../media/image6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6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6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6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6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12.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0" Type="http://schemas.openxmlformats.org/officeDocument/2006/relationships/oleObject" Target="../embeddings/oleObject9.bin"/><Relationship Id="rId21" Type="http://schemas.openxmlformats.org/officeDocument/2006/relationships/image" Target="../media/image15.png"/><Relationship Id="rId22" Type="http://schemas.openxmlformats.org/officeDocument/2006/relationships/oleObject" Target="../embeddings/oleObject10.bin"/><Relationship Id="rId23" Type="http://schemas.openxmlformats.org/officeDocument/2006/relationships/image" Target="../media/image16.png"/><Relationship Id="rId24" Type="http://schemas.openxmlformats.org/officeDocument/2006/relationships/oleObject" Target="../embeddings/oleObject11.bin"/><Relationship Id="rId25" Type="http://schemas.openxmlformats.org/officeDocument/2006/relationships/image" Target="../media/image17.png"/><Relationship Id="rId26" Type="http://schemas.openxmlformats.org/officeDocument/2006/relationships/oleObject" Target="../embeddings/oleObject12.bin"/><Relationship Id="rId27" Type="http://schemas.openxmlformats.org/officeDocument/2006/relationships/image" Target="../media/image18.png"/><Relationship Id="rId28" Type="http://schemas.openxmlformats.org/officeDocument/2006/relationships/image" Target="../media/image19.jpeg"/><Relationship Id="rId29" Type="http://schemas.openxmlformats.org/officeDocument/2006/relationships/image" Target="../media/image20.jpeg"/><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image" Target="../media/image7.png"/><Relationship Id="rId30" Type="http://schemas.openxmlformats.org/officeDocument/2006/relationships/image" Target="../media/image21.jpeg"/><Relationship Id="rId31" Type="http://schemas.openxmlformats.org/officeDocument/2006/relationships/image" Target="../media/image22.jpeg"/><Relationship Id="rId32" Type="http://schemas.openxmlformats.org/officeDocument/2006/relationships/image" Target="../media/image23.jpeg"/><Relationship Id="rId9" Type="http://schemas.openxmlformats.org/officeDocument/2006/relationships/image" Target="../media/image9.png"/><Relationship Id="rId6" Type="http://schemas.openxmlformats.org/officeDocument/2006/relationships/oleObject" Target="../embeddings/oleObject2.bin"/><Relationship Id="rId7" Type="http://schemas.openxmlformats.org/officeDocument/2006/relationships/image" Target="../media/image8.png"/><Relationship Id="rId8" Type="http://schemas.openxmlformats.org/officeDocument/2006/relationships/oleObject" Target="../embeddings/oleObject3.bin"/><Relationship Id="rId33" Type="http://schemas.openxmlformats.org/officeDocument/2006/relationships/image" Target="../media/image24.jpeg"/><Relationship Id="rId34" Type="http://schemas.openxmlformats.org/officeDocument/2006/relationships/image" Target="../media/image25.jpeg"/><Relationship Id="rId35" Type="http://schemas.openxmlformats.org/officeDocument/2006/relationships/image" Target="../media/image26.jpeg"/><Relationship Id="rId36" Type="http://schemas.openxmlformats.org/officeDocument/2006/relationships/image" Target="../media/image27.jpeg"/><Relationship Id="rId10" Type="http://schemas.openxmlformats.org/officeDocument/2006/relationships/oleObject" Target="../embeddings/oleObject4.bin"/><Relationship Id="rId11" Type="http://schemas.openxmlformats.org/officeDocument/2006/relationships/image" Target="../media/image10.png"/><Relationship Id="rId12" Type="http://schemas.openxmlformats.org/officeDocument/2006/relationships/oleObject" Target="../embeddings/oleObject5.bin"/><Relationship Id="rId13" Type="http://schemas.openxmlformats.org/officeDocument/2006/relationships/image" Target="../media/image11.png"/><Relationship Id="rId14" Type="http://schemas.openxmlformats.org/officeDocument/2006/relationships/oleObject" Target="../embeddings/oleObject6.bin"/><Relationship Id="rId15" Type="http://schemas.openxmlformats.org/officeDocument/2006/relationships/image" Target="../media/image12.png"/><Relationship Id="rId16" Type="http://schemas.openxmlformats.org/officeDocument/2006/relationships/oleObject" Target="../embeddings/oleObject7.bin"/><Relationship Id="rId17" Type="http://schemas.openxmlformats.org/officeDocument/2006/relationships/image" Target="../media/image13.png"/><Relationship Id="rId18" Type="http://schemas.openxmlformats.org/officeDocument/2006/relationships/oleObject" Target="../embeddings/oleObject8.bin"/><Relationship Id="rId19" Type="http://schemas.openxmlformats.org/officeDocument/2006/relationships/image" Target="../media/image14.png"/><Relationship Id="rId37" Type="http://schemas.openxmlformats.org/officeDocument/2006/relationships/image" Target="../media/image28.jpeg"/><Relationship Id="rId38" Type="http://schemas.openxmlformats.org/officeDocument/2006/relationships/image" Target="../media/image29.jpeg"/><Relationship Id="rId39" Type="http://schemas.openxmlformats.org/officeDocument/2006/relationships/image" Target="../media/image3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 Id="rId3"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jesus-crucfying-7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09725"/>
            <a:ext cx="9144000"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7859" name="Rectangle 3"/>
          <p:cNvSpPr>
            <a:spLocks noGrp="1" noChangeArrowheads="1"/>
          </p:cNvSpPr>
          <p:nvPr>
            <p:ph type="title"/>
          </p:nvPr>
        </p:nvSpPr>
        <p:spPr>
          <a:xfrm>
            <a:off x="0" y="342900"/>
            <a:ext cx="9144000" cy="857250"/>
          </a:xfrm>
          <a:effectLst>
            <a:outerShdw blurRad="63500" dist="107763" dir="13500000" algn="ctr" rotWithShape="0">
              <a:srgbClr val="000000">
                <a:alpha val="74998"/>
              </a:srgbClr>
            </a:outerShdw>
          </a:effectLst>
        </p:spPr>
        <p:txBody>
          <a:bodyPr/>
          <a:lstStyle/>
          <a:p>
            <a:pPr eaLnBrk="1" hangingPunct="1">
              <a:defRPr/>
            </a:pPr>
            <a:r>
              <a:rPr lang="en-US" b="1" dirty="0" smtClean="0">
                <a:solidFill>
                  <a:schemeClr val="bg1"/>
                </a:solidFill>
              </a:rPr>
              <a:t>The Shadows of Good Friday</a:t>
            </a:r>
            <a:endParaRPr lang="en-US" b="1" dirty="0">
              <a:solidFill>
                <a:schemeClr val="bg1"/>
              </a:solidFill>
            </a:endParaRPr>
          </a:p>
        </p:txBody>
      </p:sp>
      <p:sp>
        <p:nvSpPr>
          <p:cNvPr id="108547" name="Rectangle 4"/>
          <p:cNvSpPr>
            <a:spLocks noGrp="1" noChangeArrowheads="1"/>
          </p:cNvSpPr>
          <p:nvPr>
            <p:ph type="body" idx="1"/>
          </p:nvPr>
        </p:nvSpPr>
        <p:spPr>
          <a:xfrm>
            <a:off x="3851920" y="2283718"/>
            <a:ext cx="5105400" cy="1602383"/>
          </a:xfrm>
          <a:noFill/>
        </p:spPr>
        <p:txBody>
          <a:bodyPr/>
          <a:lstStyle/>
          <a:p>
            <a:pPr algn="ctr" eaLnBrk="1" hangingPunct="1">
              <a:lnSpc>
                <a:spcPct val="90000"/>
              </a:lnSpc>
              <a:buFontTx/>
              <a:buNone/>
            </a:pPr>
            <a:r>
              <a:rPr lang="en-US" sz="3600" b="1" i="1" dirty="0" smtClean="0">
                <a:solidFill>
                  <a:schemeClr val="bg1"/>
                </a:solidFill>
                <a:latin typeface="Arial" charset="0"/>
                <a:ea typeface="ＭＳ Ｐゴシック" charset="0"/>
                <a:cs typeface="ＭＳ Ｐゴシック" charset="0"/>
              </a:rPr>
              <a:t>Christian Unity in John 17:20-26</a:t>
            </a:r>
            <a:endParaRPr lang="en-US" sz="3600" b="1" i="1" dirty="0">
              <a:solidFill>
                <a:schemeClr val="bg1"/>
              </a:solidFill>
              <a:latin typeface="Arial" charset="0"/>
              <a:ea typeface="ＭＳ Ｐゴシック" charset="0"/>
              <a:cs typeface="ＭＳ Ｐゴシック" charset="0"/>
            </a:endParaRPr>
          </a:p>
        </p:txBody>
      </p:sp>
      <p:sp>
        <p:nvSpPr>
          <p:cNvPr id="5" name="Subtitle 2"/>
          <p:cNvSpPr txBox="1">
            <a:spLocks/>
          </p:cNvSpPr>
          <p:nvPr/>
        </p:nvSpPr>
        <p:spPr bwMode="auto">
          <a:xfrm>
            <a:off x="-36513" y="4623979"/>
            <a:ext cx="9288463" cy="5195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eaLnBrk="0" fontAlgn="base" hangingPunct="0">
              <a:spcBef>
                <a:spcPct val="0"/>
              </a:spcBef>
              <a:spcAft>
                <a:spcPct val="0"/>
              </a:spcAft>
              <a:defRPr sz="6600" b="1">
                <a:solidFill>
                  <a:srgbClr val="FFFFFF"/>
                </a:solidFill>
                <a:effectLst>
                  <a:glow rad="266700">
                    <a:srgbClr val="000000">
                      <a:alpha val="89000"/>
                    </a:srgbClr>
                  </a:glow>
                </a:effectLst>
                <a:latin typeface="Arial" charset="0"/>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a:defRPr/>
            </a:pPr>
            <a:r>
              <a:rPr lang="en-US" sz="1800" dirty="0" smtClean="0"/>
              <a:t>Dr. </a:t>
            </a:r>
            <a:r>
              <a:rPr lang="en-US" sz="1800" dirty="0"/>
              <a:t>Rick </a:t>
            </a:r>
            <a:r>
              <a:rPr lang="en-US" sz="1800" dirty="0" smtClean="0"/>
              <a:t>Griffith • Crossroads International Church • BibleStudyDownloads.org</a:t>
            </a:r>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3" descr="prayer_hands fold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2" name="Title 1"/>
          <p:cNvSpPr>
            <a:spLocks noGrp="1"/>
          </p:cNvSpPr>
          <p:nvPr>
            <p:ph type="title"/>
          </p:nvPr>
        </p:nvSpPr>
        <p:spPr>
          <a:xfrm>
            <a:off x="26989" y="0"/>
            <a:ext cx="9117011" cy="1600200"/>
          </a:xfrm>
        </p:spPr>
        <p:txBody>
          <a:bodyPr/>
          <a:lstStyle/>
          <a:p>
            <a:pPr algn="l" eaLnBrk="1" hangingPunct="1"/>
            <a:r>
              <a:rPr lang="en-US" sz="3600" b="1" dirty="0" smtClean="0">
                <a:latin typeface="Alan Den" charset="0"/>
                <a:ea typeface="ＭＳ Ｐゴシック" charset="0"/>
                <a:cs typeface="Alan Den" charset="0"/>
              </a:rPr>
              <a:t>Jesus prayed for our unity (John 17)</a:t>
            </a:r>
            <a:endParaRPr lang="en-US" sz="3600" b="1" dirty="0">
              <a:latin typeface="Alan Den" charset="0"/>
              <a:ea typeface="ＭＳ Ｐゴシック" charset="0"/>
              <a:cs typeface="Alan Den" charset="0"/>
            </a:endParaRPr>
          </a:p>
        </p:txBody>
      </p:sp>
      <p:sp>
        <p:nvSpPr>
          <p:cNvPr id="112643" name="TextBox 4"/>
          <p:cNvSpPr txBox="1">
            <a:spLocks noChangeArrowheads="1"/>
          </p:cNvSpPr>
          <p:nvPr/>
        </p:nvSpPr>
        <p:spPr bwMode="auto">
          <a:xfrm>
            <a:off x="2362200" y="1485901"/>
            <a:ext cx="38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0"/>
            <a:ext cx="9180512" cy="5143500"/>
          </a:xfrm>
          <a:prstGeom prst="rect">
            <a:avLst/>
          </a:prstGeom>
        </p:spPr>
      </p:pic>
      <p:sp>
        <p:nvSpPr>
          <p:cNvPr id="3" name="Title 2"/>
          <p:cNvSpPr>
            <a:spLocks noGrp="1"/>
          </p:cNvSpPr>
          <p:nvPr>
            <p:ph type="ctrTitle"/>
          </p:nvPr>
        </p:nvSpPr>
        <p:spPr>
          <a:xfrm>
            <a:off x="0" y="123478"/>
            <a:ext cx="9144000" cy="1102519"/>
          </a:xfrm>
        </p:spPr>
        <p:txBody>
          <a:bodyPr/>
          <a:lstStyle/>
          <a:p>
            <a:r>
              <a:rPr lang="en-US" altLang="ja-JP" b="1" dirty="0" smtClean="0">
                <a:solidFill>
                  <a:schemeClr val="bg1"/>
                </a:solidFill>
                <a:effectLst>
                  <a:glow rad="228600">
                    <a:schemeClr val="tx1"/>
                  </a:glow>
                </a:effectLst>
                <a:latin typeface="Arial" charset="0"/>
                <a:ea typeface="ＭＳ Ｐゴシック" charset="0"/>
                <a:cs typeface="ＭＳ Ｐゴシック" charset="0"/>
              </a:rPr>
              <a:t>What is Unity?</a:t>
            </a:r>
            <a:endParaRPr lang="en-US" dirty="0"/>
          </a:p>
        </p:txBody>
      </p:sp>
    </p:spTree>
    <p:extLst>
      <p:ext uri="{BB962C8B-B14F-4D97-AF65-F5344CB8AC3E}">
        <p14:creationId xmlns:p14="http://schemas.microsoft.com/office/powerpoint/2010/main" val="121707515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
            <a:ext cx="9144000" cy="5151120"/>
          </a:xfrm>
          <a:prstGeom prst="rect">
            <a:avLst/>
          </a:prstGeom>
        </p:spPr>
      </p:pic>
      <p:sp>
        <p:nvSpPr>
          <p:cNvPr id="3" name="Title 2"/>
          <p:cNvSpPr>
            <a:spLocks noGrp="1"/>
          </p:cNvSpPr>
          <p:nvPr>
            <p:ph type="ctrTitle"/>
          </p:nvPr>
        </p:nvSpPr>
        <p:spPr>
          <a:xfrm>
            <a:off x="0" y="123478"/>
            <a:ext cx="9144000" cy="1102519"/>
          </a:xfrm>
        </p:spPr>
        <p:txBody>
          <a:bodyPr/>
          <a:lstStyle/>
          <a:p>
            <a:r>
              <a:rPr lang="en-US" altLang="ja-JP" b="1" dirty="0" smtClean="0">
                <a:solidFill>
                  <a:schemeClr val="bg1"/>
                </a:solidFill>
                <a:effectLst>
                  <a:glow rad="228600">
                    <a:schemeClr val="tx1"/>
                  </a:glow>
                </a:effectLst>
                <a:latin typeface="Arial" charset="0"/>
                <a:ea typeface="ＭＳ Ｐゴシック" charset="0"/>
                <a:cs typeface="ＭＳ Ｐゴシック" charset="0"/>
              </a:rPr>
              <a:t>Uniformity</a:t>
            </a:r>
            <a:endParaRPr lang="en-US" dirty="0"/>
          </a:p>
        </p:txBody>
      </p:sp>
    </p:spTree>
    <p:extLst>
      <p:ext uri="{BB962C8B-B14F-4D97-AF65-F5344CB8AC3E}">
        <p14:creationId xmlns:p14="http://schemas.microsoft.com/office/powerpoint/2010/main" val="231725331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5135951"/>
          </a:xfrm>
          <a:prstGeom prst="rect">
            <a:avLst/>
          </a:prstGeom>
        </p:spPr>
      </p:pic>
      <p:sp>
        <p:nvSpPr>
          <p:cNvPr id="3" name="Title 2"/>
          <p:cNvSpPr>
            <a:spLocks noGrp="1"/>
          </p:cNvSpPr>
          <p:nvPr>
            <p:ph type="ctrTitle"/>
          </p:nvPr>
        </p:nvSpPr>
        <p:spPr>
          <a:xfrm>
            <a:off x="0" y="123478"/>
            <a:ext cx="9144000" cy="1728192"/>
          </a:xfrm>
        </p:spPr>
        <p:txBody>
          <a:bodyPr/>
          <a:lstStyle/>
          <a:p>
            <a:r>
              <a:rPr lang="en-US" altLang="ja-JP" sz="9600" b="1" dirty="0" smtClean="0">
                <a:solidFill>
                  <a:schemeClr val="bg1"/>
                </a:solidFill>
                <a:effectLst>
                  <a:glow rad="228600">
                    <a:schemeClr val="tx1"/>
                  </a:glow>
                </a:effectLst>
                <a:latin typeface="Arial" charset="0"/>
                <a:ea typeface="ＭＳ Ｐゴシック" charset="0"/>
                <a:cs typeface="ＭＳ Ｐゴシック" charset="0"/>
              </a:rPr>
              <a:t>Why Unity?</a:t>
            </a:r>
            <a:endParaRPr lang="en-US" sz="9600" dirty="0"/>
          </a:p>
        </p:txBody>
      </p:sp>
      <p:sp>
        <p:nvSpPr>
          <p:cNvPr id="4" name="Title 2"/>
          <p:cNvSpPr txBox="1">
            <a:spLocks/>
          </p:cNvSpPr>
          <p:nvPr/>
        </p:nvSpPr>
        <p:spPr bwMode="auto">
          <a:xfrm>
            <a:off x="12452" y="4040981"/>
            <a:ext cx="9144000" cy="110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r>
              <a:rPr lang="en-US" altLang="ja-JP" sz="4800" b="1" i="1" dirty="0" smtClean="0">
                <a:solidFill>
                  <a:schemeClr val="bg1"/>
                </a:solidFill>
                <a:effectLst>
                  <a:glow rad="228600">
                    <a:schemeClr val="tx1"/>
                  </a:glow>
                </a:effectLst>
                <a:latin typeface="Arial" charset="0"/>
                <a:ea typeface="ＭＳ Ｐゴシック" charset="0"/>
                <a:cs typeface="ＭＳ Ｐゴシック" charset="0"/>
              </a:rPr>
              <a:t>Three reasons for unity</a:t>
            </a:r>
            <a:r>
              <a:rPr lang="is-IS" altLang="ja-JP" sz="4800" b="1" i="1" dirty="0" smtClean="0">
                <a:solidFill>
                  <a:schemeClr val="bg1"/>
                </a:solidFill>
                <a:effectLst>
                  <a:glow rad="228600">
                    <a:schemeClr val="tx1"/>
                  </a:glow>
                </a:effectLst>
                <a:latin typeface="Arial" charset="0"/>
                <a:ea typeface="ＭＳ Ｐゴシック" charset="0"/>
                <a:cs typeface="ＭＳ Ｐゴシック" charset="0"/>
              </a:rPr>
              <a:t>…</a:t>
            </a:r>
            <a:endParaRPr lang="en-US" sz="4800" i="1" dirty="0"/>
          </a:p>
        </p:txBody>
      </p:sp>
    </p:spTree>
    <p:extLst>
      <p:ext uri="{BB962C8B-B14F-4D97-AF65-F5344CB8AC3E}">
        <p14:creationId xmlns:p14="http://schemas.microsoft.com/office/powerpoint/2010/main" val="12170751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descr="TheWordMt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400" y="0"/>
            <a:ext cx="9169400"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52"/>
          <p:cNvSpPr>
            <a:spLocks noChangeArrowheads="1"/>
          </p:cNvSpPr>
          <p:nvPr/>
        </p:nvSpPr>
        <p:spPr bwMode="auto">
          <a:xfrm>
            <a:off x="1402729" y="1186408"/>
            <a:ext cx="6697663" cy="325755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endParaRPr lang="en-US"/>
          </a:p>
        </p:txBody>
      </p:sp>
      <p:grpSp>
        <p:nvGrpSpPr>
          <p:cNvPr id="13" name="Group 12"/>
          <p:cNvGrpSpPr>
            <a:grpSpLocks/>
          </p:cNvGrpSpPr>
          <p:nvPr/>
        </p:nvGrpSpPr>
        <p:grpSpPr bwMode="auto">
          <a:xfrm>
            <a:off x="36513" y="0"/>
            <a:ext cx="9144000" cy="5143500"/>
            <a:chOff x="0" y="0"/>
            <a:chExt cx="9144000" cy="6858000"/>
          </a:xfrm>
        </p:grpSpPr>
        <p:graphicFrame>
          <p:nvGraphicFramePr>
            <p:cNvPr id="150537" name="Object 2"/>
            <p:cNvGraphicFramePr>
              <a:graphicFrameLocks noChangeAspect="1"/>
            </p:cNvGraphicFramePr>
            <p:nvPr/>
          </p:nvGraphicFramePr>
          <p:xfrm>
            <a:off x="1752600" y="4876800"/>
            <a:ext cx="1960563" cy="1981200"/>
          </p:xfrm>
          <a:graphic>
            <a:graphicData uri="http://schemas.openxmlformats.org/presentationml/2006/ole">
              <mc:AlternateContent xmlns:mc="http://schemas.openxmlformats.org/markup-compatibility/2006">
                <mc:Choice xmlns:v="urn:schemas-microsoft-com:vml" Requires="v">
                  <p:oleObj spid="_x0000_s151202" name="Photo Editor Photo" r:id="rId5" imgW="3323810" imgH="5038095" progId="MSPhotoEd.3">
                    <p:embed/>
                  </p:oleObj>
                </mc:Choice>
                <mc:Fallback>
                  <p:oleObj name="Photo Editor Photo" r:id="rId5" imgW="3323810" imgH="5038095" progId="MSPhotoEd.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t="7655" b="25652"/>
                        <a:stretch>
                          <a:fillRect/>
                        </a:stretch>
                      </p:blipFill>
                      <p:spPr bwMode="auto">
                        <a:xfrm>
                          <a:off x="1752600" y="4876800"/>
                          <a:ext cx="196056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8" name="Object 3"/>
            <p:cNvGraphicFramePr>
              <a:graphicFrameLocks noChangeAspect="1"/>
            </p:cNvGraphicFramePr>
            <p:nvPr/>
          </p:nvGraphicFramePr>
          <p:xfrm>
            <a:off x="3657600" y="5656263"/>
            <a:ext cx="1524000" cy="1201737"/>
          </p:xfrm>
          <a:graphic>
            <a:graphicData uri="http://schemas.openxmlformats.org/presentationml/2006/ole">
              <mc:AlternateContent xmlns:mc="http://schemas.openxmlformats.org/markup-compatibility/2006">
                <mc:Choice xmlns:v="urn:schemas-microsoft-com:vml" Requires="v">
                  <p:oleObj spid="_x0000_s151203" name="Photo Editor Photo" r:id="rId7" imgW="3753374" imgH="4352381" progId="MSPhotoEd.3">
                    <p:embed/>
                  </p:oleObj>
                </mc:Choice>
                <mc:Fallback>
                  <p:oleObj name="Photo Editor Photo" r:id="rId7" imgW="3753374" imgH="4352381" progId="MSPhotoEd.3">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l="21951" t="34532" r="29268" b="32300"/>
                        <a:stretch>
                          <a:fillRect/>
                        </a:stretch>
                      </p:blipFill>
                      <p:spPr bwMode="auto">
                        <a:xfrm>
                          <a:off x="3657600" y="5656263"/>
                          <a:ext cx="1524000"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9" name="Object 4"/>
            <p:cNvGraphicFramePr>
              <a:graphicFrameLocks noChangeAspect="1"/>
            </p:cNvGraphicFramePr>
            <p:nvPr/>
          </p:nvGraphicFramePr>
          <p:xfrm>
            <a:off x="4343400" y="0"/>
            <a:ext cx="2895600" cy="2466975"/>
          </p:xfrm>
          <a:graphic>
            <a:graphicData uri="http://schemas.openxmlformats.org/presentationml/2006/ole">
              <mc:AlternateContent xmlns:mc="http://schemas.openxmlformats.org/markup-compatibility/2006">
                <mc:Choice xmlns:v="urn:schemas-microsoft-com:vml" Requires="v">
                  <p:oleObj spid="_x0000_s151204" name="Photo Editor Photo" r:id="rId9" imgW="4847619" imgH="3200000" progId="MSPhotoEd.3">
                    <p:embed/>
                  </p:oleObj>
                </mc:Choice>
                <mc:Fallback>
                  <p:oleObj name="Photo Editor Photo" r:id="rId9" imgW="4847619" imgH="3200000" progId="MSPhotoEd.3">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l="14166" t="22188" r="37500" b="15410"/>
                        <a:stretch>
                          <a:fillRect/>
                        </a:stretch>
                      </p:blipFill>
                      <p:spPr bwMode="auto">
                        <a:xfrm>
                          <a:off x="4343400" y="0"/>
                          <a:ext cx="2895600"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0" name="Object 5"/>
            <p:cNvGraphicFramePr>
              <a:graphicFrameLocks noChangeAspect="1"/>
            </p:cNvGraphicFramePr>
            <p:nvPr/>
          </p:nvGraphicFramePr>
          <p:xfrm>
            <a:off x="0" y="1066800"/>
            <a:ext cx="2209800" cy="2054225"/>
          </p:xfrm>
          <a:graphic>
            <a:graphicData uri="http://schemas.openxmlformats.org/presentationml/2006/ole">
              <mc:AlternateContent xmlns:mc="http://schemas.openxmlformats.org/markup-compatibility/2006">
                <mc:Choice xmlns:v="urn:schemas-microsoft-com:vml" Requires="v">
                  <p:oleObj spid="_x0000_s151205" name="Photo Editor Photo" r:id="rId11" imgW="6095238" imgH="4105848" progId="MSPhotoEd.3">
                    <p:embed/>
                  </p:oleObj>
                </mc:Choice>
                <mc:Fallback>
                  <p:oleObj name="Photo Editor Photo" r:id="rId11" imgW="6095238" imgH="4105848" progId="MSPhotoEd.3">
                    <p:embed/>
                    <p:pic>
                      <p:nvPicPr>
                        <p:cNvPr id="0" name="Object 5"/>
                        <p:cNvPicPr>
                          <a:picLocks noChangeAspect="1" noChangeArrowheads="1"/>
                        </p:cNvPicPr>
                        <p:nvPr/>
                      </p:nvPicPr>
                      <p:blipFill>
                        <a:blip r:embed="rId12">
                          <a:extLst>
                            <a:ext uri="{28A0092B-C50C-407E-A947-70E740481C1C}">
                              <a14:useLocalDpi xmlns:a14="http://schemas.microsoft.com/office/drawing/2010/main" val="0"/>
                            </a:ext>
                          </a:extLst>
                        </a:blip>
                        <a:srcRect l="20000" t="7309" r="43333" b="42078"/>
                        <a:stretch>
                          <a:fillRect/>
                        </a:stretch>
                      </p:blipFill>
                      <p:spPr bwMode="auto">
                        <a:xfrm>
                          <a:off x="0" y="1066800"/>
                          <a:ext cx="2209800"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1" name="Object 6"/>
            <p:cNvGraphicFramePr>
              <a:graphicFrameLocks noChangeAspect="1"/>
            </p:cNvGraphicFramePr>
            <p:nvPr/>
          </p:nvGraphicFramePr>
          <p:xfrm>
            <a:off x="7388225" y="0"/>
            <a:ext cx="1755775" cy="2133600"/>
          </p:xfrm>
          <a:graphic>
            <a:graphicData uri="http://schemas.openxmlformats.org/presentationml/2006/ole">
              <mc:AlternateContent xmlns:mc="http://schemas.openxmlformats.org/markup-compatibility/2006">
                <mc:Choice xmlns:v="urn:schemas-microsoft-com:vml" Requires="v">
                  <p:oleObj spid="_x0000_s151206" name="Photo Editor Photo" r:id="rId13" imgW="3038095" imgH="4571429" progId="MSPhotoEd.3">
                    <p:embed/>
                  </p:oleObj>
                </mc:Choice>
                <mc:Fallback>
                  <p:oleObj name="Photo Editor Photo" r:id="rId13" imgW="3038095" imgH="4571429" progId="MSPhotoEd.3">
                    <p:embed/>
                    <p:pic>
                      <p:nvPicPr>
                        <p:cNvPr id="0" name="Object 6"/>
                        <p:cNvPicPr>
                          <a:picLocks noChangeAspect="1" noChangeArrowheads="1"/>
                        </p:cNvPicPr>
                        <p:nvPr/>
                      </p:nvPicPr>
                      <p:blipFill>
                        <a:blip r:embed="rId14">
                          <a:extLst>
                            <a:ext uri="{28A0092B-C50C-407E-A947-70E740481C1C}">
                              <a14:useLocalDpi xmlns:a14="http://schemas.microsoft.com/office/drawing/2010/main" val="0"/>
                            </a:ext>
                          </a:extLst>
                        </a:blip>
                        <a:srcRect l="30652" t="8333" b="35690"/>
                        <a:stretch>
                          <a:fillRect/>
                        </a:stretch>
                      </p:blipFill>
                      <p:spPr bwMode="auto">
                        <a:xfrm>
                          <a:off x="7388225" y="0"/>
                          <a:ext cx="175577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2" name="Object 7"/>
            <p:cNvGraphicFramePr>
              <a:graphicFrameLocks noChangeAspect="1"/>
            </p:cNvGraphicFramePr>
            <p:nvPr>
              <p:extLst>
                <p:ext uri="{D42A27DB-BD31-4B8C-83A1-F6EECF244321}">
                  <p14:modId xmlns:p14="http://schemas.microsoft.com/office/powerpoint/2010/main" val="233871206"/>
                </p:ext>
              </p:extLst>
            </p:nvPr>
          </p:nvGraphicFramePr>
          <p:xfrm>
            <a:off x="215007" y="2564904"/>
            <a:ext cx="2057400" cy="2014539"/>
          </p:xfrm>
          <a:graphic>
            <a:graphicData uri="http://schemas.openxmlformats.org/presentationml/2006/ole">
              <mc:AlternateContent xmlns:mc="http://schemas.openxmlformats.org/markup-compatibility/2006">
                <mc:Choice xmlns:v="urn:schemas-microsoft-com:vml" Requires="v">
                  <p:oleObj spid="_x0000_s151207" name="Photo Editor Photo" r:id="rId15" imgW="3019048" imgH="4571429" progId="MSPhotoEd.3">
                    <p:embed/>
                  </p:oleObj>
                </mc:Choice>
                <mc:Fallback>
                  <p:oleObj name="Photo Editor Photo" r:id="rId15" imgW="3019048" imgH="4571429" progId="MSPhotoEd.3">
                    <p:embed/>
                    <p:pic>
                      <p:nvPicPr>
                        <p:cNvPr id="0" name="Object 7"/>
                        <p:cNvPicPr>
                          <a:picLocks noChangeAspect="1" noChangeArrowheads="1"/>
                        </p:cNvPicPr>
                        <p:nvPr/>
                      </p:nvPicPr>
                      <p:blipFill>
                        <a:blip r:embed="rId16">
                          <a:extLst>
                            <a:ext uri="{28A0092B-C50C-407E-A947-70E740481C1C}">
                              <a14:useLocalDpi xmlns:a14="http://schemas.microsoft.com/office/drawing/2010/main" val="0"/>
                            </a:ext>
                          </a:extLst>
                        </a:blip>
                        <a:srcRect l="9254" t="8333" r="13625" b="41801"/>
                        <a:stretch>
                          <a:fillRect/>
                        </a:stretch>
                      </p:blipFill>
                      <p:spPr bwMode="auto">
                        <a:xfrm>
                          <a:off x="215007" y="2564904"/>
                          <a:ext cx="2057400" cy="2014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3" name="Object 8"/>
            <p:cNvGraphicFramePr>
              <a:graphicFrameLocks noChangeAspect="1"/>
            </p:cNvGraphicFramePr>
            <p:nvPr/>
          </p:nvGraphicFramePr>
          <p:xfrm>
            <a:off x="7248525" y="3352800"/>
            <a:ext cx="1895475" cy="2667000"/>
          </p:xfrm>
          <a:graphic>
            <a:graphicData uri="http://schemas.openxmlformats.org/presentationml/2006/ole">
              <mc:AlternateContent xmlns:mc="http://schemas.openxmlformats.org/markup-compatibility/2006">
                <mc:Choice xmlns:v="urn:schemas-microsoft-com:vml" Requires="v">
                  <p:oleObj spid="_x0000_s151208" name="Photo Editor Photo" r:id="rId17" imgW="4600000" imgH="4571429" progId="MSPhotoEd.3">
                    <p:embed/>
                  </p:oleObj>
                </mc:Choice>
                <mc:Fallback>
                  <p:oleObj name="Photo Editor Photo" r:id="rId17" imgW="4600000" imgH="4571429" progId="MSPhotoEd.3">
                    <p:embed/>
                    <p:pic>
                      <p:nvPicPr>
                        <p:cNvPr id="0" name="Object 8"/>
                        <p:cNvPicPr>
                          <a:picLocks noChangeAspect="1" noChangeArrowheads="1"/>
                        </p:cNvPicPr>
                        <p:nvPr/>
                      </p:nvPicPr>
                      <p:blipFill>
                        <a:blip r:embed="rId18">
                          <a:extLst>
                            <a:ext uri="{28A0092B-C50C-407E-A947-70E740481C1C}">
                              <a14:useLocalDpi xmlns:a14="http://schemas.microsoft.com/office/drawing/2010/main" val="0"/>
                            </a:ext>
                          </a:extLst>
                        </a:blip>
                        <a:srcRect l="35577" t="8333" r="10547" b="15384"/>
                        <a:stretch>
                          <a:fillRect/>
                        </a:stretch>
                      </p:blipFill>
                      <p:spPr bwMode="auto">
                        <a:xfrm>
                          <a:off x="7248525" y="3352800"/>
                          <a:ext cx="1895475"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4" name="Object 9"/>
            <p:cNvGraphicFramePr>
              <a:graphicFrameLocks noChangeAspect="1"/>
            </p:cNvGraphicFramePr>
            <p:nvPr/>
          </p:nvGraphicFramePr>
          <p:xfrm>
            <a:off x="7467600" y="1981200"/>
            <a:ext cx="1676400" cy="1676400"/>
          </p:xfrm>
          <a:graphic>
            <a:graphicData uri="http://schemas.openxmlformats.org/presentationml/2006/ole">
              <mc:AlternateContent xmlns:mc="http://schemas.openxmlformats.org/markup-compatibility/2006">
                <mc:Choice xmlns:v="urn:schemas-microsoft-com:vml" Requires="v">
                  <p:oleObj spid="_x0000_s151209" name="Photo Editor Photo" r:id="rId19" imgW="4533333" imgH="4571429" progId="MSPhotoEd.3">
                    <p:embed/>
                  </p:oleObj>
                </mc:Choice>
                <mc:Fallback>
                  <p:oleObj name="Photo Editor Photo" r:id="rId19" imgW="4533333" imgH="4571429" progId="MSPhotoEd.3">
                    <p:embed/>
                    <p:pic>
                      <p:nvPicPr>
                        <p:cNvPr id="0" name="Object 9"/>
                        <p:cNvPicPr>
                          <a:picLocks noChangeAspect="1" noChangeArrowheads="1"/>
                        </p:cNvPicPr>
                        <p:nvPr/>
                      </p:nvPicPr>
                      <p:blipFill>
                        <a:blip r:embed="rId20">
                          <a:extLst>
                            <a:ext uri="{28A0092B-C50C-407E-A947-70E740481C1C}">
                              <a14:useLocalDpi xmlns:a14="http://schemas.microsoft.com/office/drawing/2010/main" val="0"/>
                            </a:ext>
                          </a:extLst>
                        </a:blip>
                        <a:srcRect l="15239" t="20753" r="52380" b="47142"/>
                        <a:stretch>
                          <a:fillRect/>
                        </a:stretch>
                      </p:blipFill>
                      <p:spPr bwMode="auto">
                        <a:xfrm>
                          <a:off x="7467600" y="1981200"/>
                          <a:ext cx="16764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5" name="Object 10"/>
            <p:cNvGraphicFramePr>
              <a:graphicFrameLocks noChangeAspect="1"/>
            </p:cNvGraphicFramePr>
            <p:nvPr/>
          </p:nvGraphicFramePr>
          <p:xfrm>
            <a:off x="5257800" y="5795963"/>
            <a:ext cx="1905000" cy="1062037"/>
          </p:xfrm>
          <a:graphic>
            <a:graphicData uri="http://schemas.openxmlformats.org/presentationml/2006/ole">
              <mc:AlternateContent xmlns:mc="http://schemas.openxmlformats.org/markup-compatibility/2006">
                <mc:Choice xmlns:v="urn:schemas-microsoft-com:vml" Requires="v">
                  <p:oleObj spid="_x0000_s151210" name="Photo Editor Photo" r:id="rId21" imgW="4971429" imgH="3258005" progId="MSPhotoEd.3">
                    <p:embed/>
                  </p:oleObj>
                </mc:Choice>
                <mc:Fallback>
                  <p:oleObj name="Photo Editor Photo" r:id="rId21" imgW="4971429" imgH="3258005" progId="MSPhotoEd.3">
                    <p:embed/>
                    <p:pic>
                      <p:nvPicPr>
                        <p:cNvPr id="0" name="Object 10"/>
                        <p:cNvPicPr>
                          <a:picLocks noChangeAspect="1" noChangeArrowheads="1"/>
                        </p:cNvPicPr>
                        <p:nvPr/>
                      </p:nvPicPr>
                      <p:blipFill>
                        <a:blip r:embed="rId22">
                          <a:extLst>
                            <a:ext uri="{28A0092B-C50C-407E-A947-70E740481C1C}">
                              <a14:useLocalDpi xmlns:a14="http://schemas.microsoft.com/office/drawing/2010/main" val="0"/>
                            </a:ext>
                          </a:extLst>
                        </a:blip>
                        <a:srcRect b="14912"/>
                        <a:stretch>
                          <a:fillRect/>
                        </a:stretch>
                      </p:blipFill>
                      <p:spPr bwMode="auto">
                        <a:xfrm>
                          <a:off x="5257800" y="5795963"/>
                          <a:ext cx="1905000"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6" name="Object 11"/>
            <p:cNvGraphicFramePr>
              <a:graphicFrameLocks noChangeAspect="1"/>
            </p:cNvGraphicFramePr>
            <p:nvPr/>
          </p:nvGraphicFramePr>
          <p:xfrm>
            <a:off x="0" y="0"/>
            <a:ext cx="4267200" cy="1579563"/>
          </p:xfrm>
          <a:graphic>
            <a:graphicData uri="http://schemas.openxmlformats.org/presentationml/2006/ole">
              <mc:AlternateContent xmlns:mc="http://schemas.openxmlformats.org/markup-compatibility/2006">
                <mc:Choice xmlns:v="urn:schemas-microsoft-com:vml" Requires="v">
                  <p:oleObj spid="_x0000_s151211" name="Photo Editor Photo" r:id="rId23" imgW="4105848" imgH="4172532" progId="MSPhotoEd.3">
                    <p:embed/>
                  </p:oleObj>
                </mc:Choice>
                <mc:Fallback>
                  <p:oleObj name="Photo Editor Photo" r:id="rId23" imgW="4105848" imgH="4172532" progId="MSPhotoEd.3">
                    <p:embed/>
                    <p:pic>
                      <p:nvPicPr>
                        <p:cNvPr id="0" name="Object 11"/>
                        <p:cNvPicPr>
                          <a:picLocks noChangeAspect="1" noChangeArrowheads="1"/>
                        </p:cNvPicPr>
                        <p:nvPr/>
                      </p:nvPicPr>
                      <p:blipFill>
                        <a:blip r:embed="rId24">
                          <a:extLst>
                            <a:ext uri="{28A0092B-C50C-407E-A947-70E740481C1C}">
                              <a14:useLocalDpi xmlns:a14="http://schemas.microsoft.com/office/drawing/2010/main" val="0"/>
                            </a:ext>
                          </a:extLst>
                        </a:blip>
                        <a:srcRect t="12546" b="51045"/>
                        <a:stretch>
                          <a:fillRect/>
                        </a:stretch>
                      </p:blipFill>
                      <p:spPr bwMode="auto">
                        <a:xfrm>
                          <a:off x="0" y="0"/>
                          <a:ext cx="4267200"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7" name="Object 12"/>
            <p:cNvGraphicFramePr>
              <a:graphicFrameLocks noChangeAspect="1"/>
            </p:cNvGraphicFramePr>
            <p:nvPr/>
          </p:nvGraphicFramePr>
          <p:xfrm>
            <a:off x="0" y="4114800"/>
            <a:ext cx="1676400" cy="1563688"/>
          </p:xfrm>
          <a:graphic>
            <a:graphicData uri="http://schemas.openxmlformats.org/presentationml/2006/ole">
              <mc:AlternateContent xmlns:mc="http://schemas.openxmlformats.org/markup-compatibility/2006">
                <mc:Choice xmlns:v="urn:schemas-microsoft-com:vml" Requires="v">
                  <p:oleObj spid="_x0000_s151212" name="Photo Editor Photo" r:id="rId25" imgW="4544059" imgH="4571429" progId="MSPhotoEd.3">
                    <p:embed/>
                  </p:oleObj>
                </mc:Choice>
                <mc:Fallback>
                  <p:oleObj name="Photo Editor Photo" r:id="rId25" imgW="4544059" imgH="4571429" progId="MSPhotoEd.3">
                    <p:embed/>
                    <p:pic>
                      <p:nvPicPr>
                        <p:cNvPr id="0" name="Object 12"/>
                        <p:cNvPicPr>
                          <a:picLocks noChangeAspect="1" noChangeArrowheads="1"/>
                        </p:cNvPicPr>
                        <p:nvPr/>
                      </p:nvPicPr>
                      <p:blipFill>
                        <a:blip r:embed="rId26">
                          <a:extLst>
                            <a:ext uri="{28A0092B-C50C-407E-A947-70E740481C1C}">
                              <a14:useLocalDpi xmlns:a14="http://schemas.microsoft.com/office/drawing/2010/main" val="0"/>
                            </a:ext>
                          </a:extLst>
                        </a:blip>
                        <a:srcRect l="7362" t="6747" r="41670" b="46017"/>
                        <a:stretch>
                          <a:fillRect/>
                        </a:stretch>
                      </p:blipFill>
                      <p:spPr bwMode="auto">
                        <a:xfrm>
                          <a:off x="0" y="4114800"/>
                          <a:ext cx="1676400" cy="156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8" name="Object 13"/>
            <p:cNvGraphicFramePr>
              <a:graphicFrameLocks noChangeAspect="1"/>
            </p:cNvGraphicFramePr>
            <p:nvPr/>
          </p:nvGraphicFramePr>
          <p:xfrm>
            <a:off x="0" y="5486400"/>
            <a:ext cx="1905000" cy="1371600"/>
          </p:xfrm>
          <a:graphic>
            <a:graphicData uri="http://schemas.openxmlformats.org/presentationml/2006/ole">
              <mc:AlternateContent xmlns:mc="http://schemas.openxmlformats.org/markup-compatibility/2006">
                <mc:Choice xmlns:v="urn:schemas-microsoft-com:vml" Requires="v">
                  <p:oleObj spid="_x0000_s151213" name="Photo Editor Photo" r:id="rId27" imgW="4552381" imgH="4571429" progId="MSPhotoEd.3">
                    <p:embed/>
                  </p:oleObj>
                </mc:Choice>
                <mc:Fallback>
                  <p:oleObj name="Photo Editor Photo" r:id="rId27" imgW="4552381" imgH="4571429" progId="MSPhotoEd.3">
                    <p:embed/>
                    <p:pic>
                      <p:nvPicPr>
                        <p:cNvPr id="0" name="Object 13"/>
                        <p:cNvPicPr>
                          <a:picLocks noChangeAspect="1" noChangeArrowheads="1"/>
                        </p:cNvPicPr>
                        <p:nvPr/>
                      </p:nvPicPr>
                      <p:blipFill>
                        <a:blip r:embed="rId28">
                          <a:extLst>
                            <a:ext uri="{28A0092B-C50C-407E-A947-70E740481C1C}">
                              <a14:useLocalDpi xmlns:a14="http://schemas.microsoft.com/office/drawing/2010/main" val="0"/>
                            </a:ext>
                          </a:extLst>
                        </a:blip>
                        <a:srcRect l="22728" t="37428" r="31819" b="29976"/>
                        <a:stretch>
                          <a:fillRect/>
                        </a:stretch>
                      </p:blipFill>
                      <p:spPr bwMode="auto">
                        <a:xfrm>
                          <a:off x="0" y="5486400"/>
                          <a:ext cx="1905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27" name="WordArt 53"/>
          <p:cNvSpPr>
            <a:spLocks noChangeArrowheads="1" noChangeShapeType="1" noTextEdit="1"/>
          </p:cNvSpPr>
          <p:nvPr/>
        </p:nvSpPr>
        <p:spPr bwMode="auto">
          <a:xfrm>
            <a:off x="2748928" y="1419622"/>
            <a:ext cx="4191000" cy="211455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flip="none" rotWithShape="1">
                  <a:gsLst>
                    <a:gs pos="69000">
                      <a:schemeClr val="bg1"/>
                    </a:gs>
                    <a:gs pos="100000">
                      <a:srgbClr val="000090"/>
                    </a:gs>
                  </a:gsLst>
                  <a:path path="rect">
                    <a:fillToRect l="50000" t="50000" r="50000" b="50000"/>
                  </a:path>
                  <a:tileRect/>
                </a:gradFill>
                <a:effectLst>
                  <a:outerShdw blurRad="63500" dist="35921" dir="2700000" sy="50000" kx="2115830" algn="bl" rotWithShape="0">
                    <a:srgbClr val="C0C0C0"/>
                  </a:outerShdw>
                </a:effectLst>
                <a:latin typeface="Arial Black"/>
                <a:ea typeface="Arial Black"/>
                <a:cs typeface="Arial Black"/>
              </a:rPr>
              <a:t>Unity</a:t>
            </a:r>
          </a:p>
        </p:txBody>
      </p:sp>
      <p:sp>
        <p:nvSpPr>
          <p:cNvPr id="1517570" name="Rectangle 2"/>
          <p:cNvSpPr>
            <a:spLocks noGrp="1" noChangeArrowheads="1"/>
          </p:cNvSpPr>
          <p:nvPr>
            <p:ph type="title"/>
          </p:nvPr>
        </p:nvSpPr>
        <p:spPr>
          <a:xfrm>
            <a:off x="-1860" y="3435846"/>
            <a:ext cx="9144000" cy="647700"/>
          </a:xfrm>
          <a:effectLst>
            <a:outerShdw blurRad="63500" dist="35921" dir="2700000" algn="ctr" rotWithShape="0">
              <a:schemeClr val="tx2">
                <a:alpha val="74998"/>
              </a:schemeClr>
            </a:outerShdw>
          </a:effectLst>
        </p:spPr>
        <p:txBody>
          <a:bodyPr/>
          <a:lstStyle/>
          <a:p>
            <a:pPr>
              <a:defRPr/>
            </a:pPr>
            <a:r>
              <a:rPr lang="en-US" b="1" dirty="0">
                <a:solidFill>
                  <a:schemeClr val="bg1"/>
                </a:solidFill>
                <a:effectLst>
                  <a:glow rad="228600">
                    <a:schemeClr val="tx1"/>
                  </a:glow>
                  <a:outerShdw blurRad="50800" dist="38100" dir="2700000" algn="tl" rotWithShape="0">
                    <a:prstClr val="black">
                      <a:alpha val="40000"/>
                    </a:prstClr>
                  </a:outerShdw>
                </a:effectLst>
              </a:rPr>
              <a:t>I. Unity grows the church (20-23). </a:t>
            </a:r>
            <a:endParaRPr lang="en-US" dirty="0">
              <a:effectLst>
                <a:glow rad="228600">
                  <a:schemeClr val="tx1"/>
                </a:glow>
                <a:outerShdw blurRad="50800" dist="38100" dir="2700000" algn="tl" rotWithShape="0">
                  <a:prstClr val="black">
                    <a:alpha val="40000"/>
                  </a:prst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afterEffect">
                                  <p:stCondLst>
                                    <p:cond delay="2000"/>
                                  </p:stCondLst>
                                  <p:childTnLst>
                                    <p:set>
                                      <p:cBhvr>
                                        <p:cTn id="6" dur="1" fill="hold">
                                          <p:stCondLst>
                                            <p:cond delay="1099"/>
                                          </p:stCondLst>
                                        </p:cTn>
                                        <p:tgtEl>
                                          <p:spTgt spid="13"/>
                                        </p:tgtEl>
                                        <p:attrNameLst>
                                          <p:attrName>style.visibility</p:attrName>
                                        </p:attrNameLst>
                                      </p:cBhvr>
                                      <p:to>
                                        <p:strVal val="visible"/>
                                      </p:to>
                                    </p:set>
                                  </p:childTnLst>
                                </p:cTn>
                              </p:par>
                            </p:childTnLst>
                          </p:cTn>
                        </p:par>
                        <p:par>
                          <p:cTn id="7" fill="hold" nodeType="withGroup">
                            <p:stCondLst>
                              <p:cond delay="3100"/>
                            </p:stCondLst>
                            <p:childTnLst>
                              <p:par>
                                <p:cTn id="8" presetID="9"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ssolve">
                                      <p:cBhvr>
                                        <p:cTn id="10" dur="500"/>
                                        <p:tgtEl>
                                          <p:spTgt spid="26"/>
                                        </p:tgtEl>
                                      </p:cBhvr>
                                    </p:animEffect>
                                  </p:childTnLst>
                                </p:cTn>
                              </p:par>
                            </p:childTnLst>
                          </p:cTn>
                        </p:par>
                        <p:par>
                          <p:cTn id="11" fill="hold" nodeType="afterGroup">
                            <p:stCondLst>
                              <p:cond delay="3600"/>
                            </p:stCondLst>
                            <p:childTnLst>
                              <p:par>
                                <p:cTn id="12" presetID="9"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dissolv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0"/>
            <a:ext cx="6858000" cy="5143500"/>
          </a:xfrm>
          <a:prstGeom prst="rect">
            <a:avLst/>
          </a:prstGeom>
        </p:spPr>
      </p:pic>
      <p:sp>
        <p:nvSpPr>
          <p:cNvPr id="3" name="Title 2"/>
          <p:cNvSpPr>
            <a:spLocks noGrp="1"/>
          </p:cNvSpPr>
          <p:nvPr>
            <p:ph type="ctrTitle"/>
          </p:nvPr>
        </p:nvSpPr>
        <p:spPr>
          <a:xfrm>
            <a:off x="5508104" y="0"/>
            <a:ext cx="3635896" cy="5143500"/>
          </a:xfrm>
          <a:solidFill>
            <a:schemeClr val="tx1"/>
          </a:solidFill>
        </p:spPr>
        <p:txBody>
          <a:bodyPr/>
          <a:lstStyle/>
          <a:p>
            <a:r>
              <a:rPr lang="ru-RU" altLang="ja-JP" sz="3600" b="1" dirty="0" smtClean="0">
                <a:solidFill>
                  <a:schemeClr val="bg1"/>
                </a:solidFill>
                <a:effectLst>
                  <a:glow rad="228600">
                    <a:schemeClr val="tx1"/>
                  </a:glow>
                </a:effectLst>
                <a:latin typeface="Arial" charset="0"/>
                <a:ea typeface="ＭＳ Ｐゴシック" charset="0"/>
                <a:cs typeface="ＭＳ Ｐゴシック" charset="0"/>
              </a:rPr>
              <a:t>"</a:t>
            </a:r>
            <a:r>
              <a:rPr lang="en-SG" sz="3600" b="1" dirty="0" smtClean="0">
                <a:solidFill>
                  <a:schemeClr val="bg1"/>
                </a:solidFill>
                <a:effectLst>
                  <a:glow rad="228600">
                    <a:schemeClr val="tx1"/>
                  </a:glow>
                </a:effectLst>
                <a:latin typeface="Arial" charset="0"/>
                <a:ea typeface="ＭＳ Ｐゴシック" charset="0"/>
                <a:cs typeface="ＭＳ Ｐゴシック" charset="0"/>
              </a:rPr>
              <a:t>My </a:t>
            </a:r>
            <a:r>
              <a:rPr lang="en-SG" sz="3600" b="1" dirty="0">
                <a:solidFill>
                  <a:schemeClr val="bg1"/>
                </a:solidFill>
                <a:effectLst>
                  <a:glow rad="228600">
                    <a:schemeClr val="tx1"/>
                  </a:glow>
                </a:effectLst>
                <a:latin typeface="Arial" charset="0"/>
                <a:ea typeface="ＭＳ Ｐゴシック" charset="0"/>
                <a:cs typeface="ＭＳ Ｐゴシック" charset="0"/>
              </a:rPr>
              <a:t>prayer is not for them alone. I pray also for those who will believe in me through their </a:t>
            </a:r>
            <a:r>
              <a:rPr lang="en-SG" sz="3600" b="1" dirty="0" smtClean="0">
                <a:solidFill>
                  <a:schemeClr val="bg1"/>
                </a:solidFill>
                <a:effectLst>
                  <a:glow rad="228600">
                    <a:schemeClr val="tx1"/>
                  </a:glow>
                </a:effectLst>
                <a:latin typeface="Arial" charset="0"/>
                <a:ea typeface="ＭＳ Ｐゴシック" charset="0"/>
                <a:cs typeface="ＭＳ Ｐゴシック" charset="0"/>
              </a:rPr>
              <a:t>message</a:t>
            </a:r>
            <a:r>
              <a:rPr lang="ru-RU" sz="3600" b="1" dirty="0" smtClean="0">
                <a:solidFill>
                  <a:schemeClr val="bg1"/>
                </a:solidFill>
                <a:effectLst>
                  <a:glow rad="228600">
                    <a:schemeClr val="tx1"/>
                  </a:glow>
                </a:effectLst>
                <a:latin typeface="Arial" charset="0"/>
                <a:ea typeface="ＭＳ Ｐゴシック" charset="0"/>
                <a:cs typeface="ＭＳ Ｐゴシック" charset="0"/>
              </a:rPr>
              <a:t>"</a:t>
            </a:r>
            <a:r>
              <a:rPr lang="en-SG" sz="3600" b="1" dirty="0" smtClean="0">
                <a:solidFill>
                  <a:schemeClr val="bg1"/>
                </a:solidFill>
                <a:effectLst>
                  <a:glow rad="228600">
                    <a:schemeClr val="tx1"/>
                  </a:glow>
                </a:effectLst>
                <a:latin typeface="Arial" charset="0"/>
                <a:ea typeface="ＭＳ Ｐゴシック" charset="0"/>
                <a:cs typeface="ＭＳ Ｐゴシック" charset="0"/>
              </a:rPr>
              <a:t> </a:t>
            </a:r>
            <a:br>
              <a:rPr lang="en-SG" sz="3600" b="1" dirty="0" smtClean="0">
                <a:solidFill>
                  <a:schemeClr val="bg1"/>
                </a:solidFill>
                <a:effectLst>
                  <a:glow rad="228600">
                    <a:schemeClr val="tx1"/>
                  </a:glow>
                </a:effectLst>
                <a:latin typeface="Arial" charset="0"/>
                <a:ea typeface="ＭＳ Ｐゴシック" charset="0"/>
                <a:cs typeface="ＭＳ Ｐゴシック" charset="0"/>
              </a:rPr>
            </a:br>
            <a:r>
              <a:rPr lang="en-SG" sz="3600" b="1" dirty="0" smtClean="0">
                <a:solidFill>
                  <a:schemeClr val="bg1"/>
                </a:solidFill>
                <a:effectLst>
                  <a:glow rad="228600">
                    <a:schemeClr val="tx1"/>
                  </a:glow>
                </a:effectLst>
                <a:latin typeface="Arial" charset="0"/>
                <a:ea typeface="ＭＳ Ｐゴシック" charset="0"/>
                <a:cs typeface="ＭＳ Ｐゴシック" charset="0"/>
              </a:rPr>
              <a:t>(17:20 </a:t>
            </a:r>
            <a:r>
              <a:rPr lang="en-SG" sz="2800" b="1" dirty="0" smtClean="0">
                <a:solidFill>
                  <a:schemeClr val="bg1"/>
                </a:solidFill>
                <a:effectLst>
                  <a:glow rad="228600">
                    <a:schemeClr val="tx1"/>
                  </a:glow>
                </a:effectLst>
                <a:latin typeface="Arial" charset="0"/>
                <a:ea typeface="ＭＳ Ｐゴシック" charset="0"/>
                <a:cs typeface="ＭＳ Ｐゴシック" charset="0"/>
              </a:rPr>
              <a:t>NIV</a:t>
            </a:r>
            <a:r>
              <a:rPr lang="en-SG" sz="3600" b="1" dirty="0" smtClean="0">
                <a:solidFill>
                  <a:schemeClr val="bg1"/>
                </a:solidFill>
                <a:effectLst>
                  <a:glow rad="228600">
                    <a:schemeClr val="tx1"/>
                  </a:glow>
                </a:effectLst>
                <a:latin typeface="Arial" charset="0"/>
                <a:ea typeface="ＭＳ Ｐゴシック" charset="0"/>
                <a:cs typeface="ＭＳ Ｐゴシック" charset="0"/>
              </a:rPr>
              <a:t>)</a:t>
            </a:r>
            <a:endParaRPr lang="en-US" sz="3600" b="1" dirty="0">
              <a:solidFill>
                <a:schemeClr val="bg1"/>
              </a:solidFill>
              <a:effectLst>
                <a:glow rad="2286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1707515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7504" y="0"/>
            <a:ext cx="6456276" cy="5143500"/>
          </a:xfrm>
          <a:prstGeom prst="rect">
            <a:avLst/>
          </a:prstGeom>
        </p:spPr>
      </p:pic>
      <p:sp>
        <p:nvSpPr>
          <p:cNvPr id="3" name="Title 2"/>
          <p:cNvSpPr>
            <a:spLocks noGrp="1"/>
          </p:cNvSpPr>
          <p:nvPr>
            <p:ph type="ctrTitle"/>
          </p:nvPr>
        </p:nvSpPr>
        <p:spPr>
          <a:xfrm>
            <a:off x="5508104" y="0"/>
            <a:ext cx="3635896" cy="5143500"/>
          </a:xfrm>
          <a:solidFill>
            <a:schemeClr val="tx1"/>
          </a:solidFill>
        </p:spPr>
        <p:txBody>
          <a:bodyPr/>
          <a:lstStyle/>
          <a:p>
            <a:r>
              <a:rPr lang="ru-RU" altLang="ja-JP" sz="3600" b="1" dirty="0" smtClean="0">
                <a:solidFill>
                  <a:schemeClr val="bg1"/>
                </a:solidFill>
                <a:effectLst>
                  <a:glow rad="228600">
                    <a:schemeClr val="tx1"/>
                  </a:glow>
                </a:effectLst>
                <a:latin typeface="Arial" charset="0"/>
                <a:ea typeface="ＭＳ Ｐゴシック" charset="0"/>
                <a:cs typeface="ＭＳ Ｐゴシック" charset="0"/>
              </a:rPr>
              <a:t>"</a:t>
            </a:r>
            <a:r>
              <a:rPr lang="en-US" sz="3600" b="1" dirty="0" smtClean="0">
                <a:solidFill>
                  <a:schemeClr val="bg1"/>
                </a:solidFill>
                <a:effectLst>
                  <a:glow rad="228600">
                    <a:schemeClr val="tx1"/>
                  </a:glow>
                </a:effectLst>
                <a:latin typeface="Arial" charset="0"/>
                <a:ea typeface="ＭＳ Ｐゴシック" charset="0"/>
                <a:cs typeface="ＭＳ Ｐゴシック" charset="0"/>
              </a:rPr>
              <a:t>that </a:t>
            </a:r>
            <a:r>
              <a:rPr lang="en-US" sz="3600" b="1" dirty="0">
                <a:solidFill>
                  <a:schemeClr val="bg1"/>
                </a:solidFill>
                <a:effectLst>
                  <a:glow rad="228600">
                    <a:schemeClr val="tx1"/>
                  </a:glow>
                </a:effectLst>
                <a:latin typeface="Arial" charset="0"/>
                <a:ea typeface="ＭＳ Ｐゴシック" charset="0"/>
                <a:cs typeface="ＭＳ Ｐゴシック" charset="0"/>
              </a:rPr>
              <a:t>all of them may be one, Father, just as you are in me and I am in </a:t>
            </a:r>
            <a:r>
              <a:rPr lang="en-US" sz="3600" b="1" dirty="0" smtClean="0">
                <a:solidFill>
                  <a:schemeClr val="bg1"/>
                </a:solidFill>
                <a:effectLst>
                  <a:glow rad="228600">
                    <a:schemeClr val="tx1"/>
                  </a:glow>
                </a:effectLst>
                <a:latin typeface="Arial" charset="0"/>
                <a:ea typeface="ＭＳ Ｐゴシック" charset="0"/>
                <a:cs typeface="ＭＳ Ｐゴシック" charset="0"/>
              </a:rPr>
              <a:t>you</a:t>
            </a:r>
            <a:r>
              <a:rPr lang="ru-RU" sz="3600" b="1" dirty="0" smtClean="0">
                <a:solidFill>
                  <a:schemeClr val="bg1"/>
                </a:solidFill>
                <a:effectLst>
                  <a:glow rad="228600">
                    <a:schemeClr val="tx1"/>
                  </a:glow>
                </a:effectLst>
                <a:latin typeface="Arial" charset="0"/>
                <a:ea typeface="ＭＳ Ｐゴシック" charset="0"/>
                <a:cs typeface="ＭＳ Ｐゴシック" charset="0"/>
              </a:rPr>
              <a:t>"</a:t>
            </a:r>
            <a:r>
              <a:rPr lang="en-SG" sz="3600" b="1" dirty="0" smtClean="0">
                <a:solidFill>
                  <a:schemeClr val="bg1"/>
                </a:solidFill>
                <a:effectLst>
                  <a:glow rad="228600">
                    <a:schemeClr val="tx1"/>
                  </a:glow>
                </a:effectLst>
                <a:latin typeface="Arial" charset="0"/>
                <a:ea typeface="ＭＳ Ｐゴシック" charset="0"/>
                <a:cs typeface="ＭＳ Ｐゴシック" charset="0"/>
              </a:rPr>
              <a:t> </a:t>
            </a:r>
            <a:br>
              <a:rPr lang="en-SG" sz="3600" b="1" dirty="0" smtClean="0">
                <a:solidFill>
                  <a:schemeClr val="bg1"/>
                </a:solidFill>
                <a:effectLst>
                  <a:glow rad="228600">
                    <a:schemeClr val="tx1"/>
                  </a:glow>
                </a:effectLst>
                <a:latin typeface="Arial" charset="0"/>
                <a:ea typeface="ＭＳ Ｐゴシック" charset="0"/>
                <a:cs typeface="ＭＳ Ｐゴシック" charset="0"/>
              </a:rPr>
            </a:br>
            <a:r>
              <a:rPr lang="en-SG" sz="3600" b="1" dirty="0" smtClean="0">
                <a:solidFill>
                  <a:schemeClr val="bg1"/>
                </a:solidFill>
                <a:effectLst>
                  <a:glow rad="228600">
                    <a:schemeClr val="tx1"/>
                  </a:glow>
                </a:effectLst>
                <a:latin typeface="Arial" charset="0"/>
                <a:ea typeface="ＭＳ Ｐゴシック" charset="0"/>
                <a:cs typeface="ＭＳ Ｐゴシック" charset="0"/>
              </a:rPr>
              <a:t>(17:21a </a:t>
            </a:r>
            <a:r>
              <a:rPr lang="en-SG" sz="2800" b="1" dirty="0" smtClean="0">
                <a:solidFill>
                  <a:schemeClr val="bg1"/>
                </a:solidFill>
                <a:effectLst>
                  <a:glow rad="228600">
                    <a:schemeClr val="tx1"/>
                  </a:glow>
                </a:effectLst>
                <a:latin typeface="Arial" charset="0"/>
                <a:ea typeface="ＭＳ Ｐゴシック" charset="0"/>
                <a:cs typeface="ＭＳ Ｐゴシック" charset="0"/>
              </a:rPr>
              <a:t>NIV</a:t>
            </a:r>
            <a:r>
              <a:rPr lang="en-SG" sz="3600" b="1" dirty="0" smtClean="0">
                <a:solidFill>
                  <a:schemeClr val="bg1"/>
                </a:solidFill>
                <a:effectLst>
                  <a:glow rad="228600">
                    <a:schemeClr val="tx1"/>
                  </a:glow>
                </a:effectLst>
                <a:latin typeface="Arial" charset="0"/>
                <a:ea typeface="ＭＳ Ｐゴシック" charset="0"/>
                <a:cs typeface="ＭＳ Ｐゴシック" charset="0"/>
              </a:rPr>
              <a:t>)</a:t>
            </a:r>
            <a:endParaRPr lang="en-US" sz="3600" b="1" dirty="0">
              <a:solidFill>
                <a:schemeClr val="bg1"/>
              </a:solidFill>
              <a:effectLst>
                <a:glow rad="2286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0728512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5" name="Group 2"/>
          <p:cNvGrpSpPr>
            <a:grpSpLocks/>
          </p:cNvGrpSpPr>
          <p:nvPr/>
        </p:nvGrpSpPr>
        <p:grpSpPr bwMode="auto">
          <a:xfrm>
            <a:off x="-53975" y="0"/>
            <a:ext cx="9350375" cy="5273279"/>
            <a:chOff x="-34" y="0"/>
            <a:chExt cx="5890" cy="4429"/>
          </a:xfrm>
        </p:grpSpPr>
        <p:sp>
          <p:nvSpPr>
            <p:cNvPr id="5123"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124" name="Rectangle 4"/>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54626" name="Group 5"/>
          <p:cNvGrpSpPr>
            <a:grpSpLocks/>
          </p:cNvGrpSpPr>
          <p:nvPr/>
        </p:nvGrpSpPr>
        <p:grpSpPr bwMode="auto">
          <a:xfrm>
            <a:off x="1905000" y="885825"/>
            <a:ext cx="5219700" cy="3914775"/>
            <a:chOff x="1200" y="696"/>
            <a:chExt cx="3288" cy="3288"/>
          </a:xfrm>
        </p:grpSpPr>
        <p:sp>
          <p:nvSpPr>
            <p:cNvPr id="5126"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defRPr/>
              </a:pPr>
              <a:endParaRPr lang="en-US"/>
            </a:p>
          </p:txBody>
        </p:sp>
        <p:sp>
          <p:nvSpPr>
            <p:cNvPr id="5127"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defRPr/>
              </a:pPr>
              <a:endParaRPr lang="en-US"/>
            </a:p>
          </p:txBody>
        </p:sp>
      </p:grpSp>
      <p:sp>
        <p:nvSpPr>
          <p:cNvPr id="5128" name="AutoShape 8"/>
          <p:cNvSpPr>
            <a:spLocks noChangeArrowheads="1"/>
          </p:cNvSpPr>
          <p:nvPr/>
        </p:nvSpPr>
        <p:spPr bwMode="auto">
          <a:xfrm>
            <a:off x="1733550" y="475060"/>
            <a:ext cx="5791200" cy="356235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660066"/>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p>
        </p:txBody>
      </p:sp>
      <p:sp>
        <p:nvSpPr>
          <p:cNvPr id="5129" name="Text Box 9"/>
          <p:cNvSpPr txBox="1">
            <a:spLocks noChangeArrowheads="1"/>
          </p:cNvSpPr>
          <p:nvPr/>
        </p:nvSpPr>
        <p:spPr bwMode="auto">
          <a:xfrm>
            <a:off x="3581400" y="285750"/>
            <a:ext cx="5562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endParaRPr lang="en-US">
              <a:latin typeface="Times New Roman" charset="0"/>
            </a:endParaRPr>
          </a:p>
        </p:txBody>
      </p:sp>
      <p:sp>
        <p:nvSpPr>
          <p:cNvPr id="5132" name="AutoShape 12"/>
          <p:cNvSpPr>
            <a:spLocks noChangeArrowheads="1"/>
          </p:cNvSpPr>
          <p:nvPr/>
        </p:nvSpPr>
        <p:spPr bwMode="auto">
          <a:xfrm rot="50350481">
            <a:off x="6678412" y="3434325"/>
            <a:ext cx="1008000" cy="880184"/>
          </a:xfrm>
          <a:prstGeom prst="triangle">
            <a:avLst>
              <a:gd name="adj" fmla="val 44669"/>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a:defRPr/>
            </a:pPr>
            <a:endParaRPr lang="en-US"/>
          </a:p>
        </p:txBody>
      </p:sp>
      <p:sp>
        <p:nvSpPr>
          <p:cNvPr id="5134" name="Text Box 14"/>
          <p:cNvSpPr txBox="1">
            <a:spLocks noChangeArrowheads="1"/>
          </p:cNvSpPr>
          <p:nvPr/>
        </p:nvSpPr>
        <p:spPr bwMode="auto">
          <a:xfrm>
            <a:off x="4114800" y="1635646"/>
            <a:ext cx="1066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en-US" sz="4000" b="1" i="1" dirty="0">
                <a:solidFill>
                  <a:schemeClr val="bg1"/>
                </a:solidFill>
                <a:latin typeface="Times New Roman" charset="0"/>
              </a:rPr>
              <a:t>is</a:t>
            </a:r>
          </a:p>
        </p:txBody>
      </p:sp>
      <p:sp>
        <p:nvSpPr>
          <p:cNvPr id="5135" name="AutoShape 15"/>
          <p:cNvSpPr>
            <a:spLocks noChangeArrowheads="1"/>
          </p:cNvSpPr>
          <p:nvPr/>
        </p:nvSpPr>
        <p:spPr bwMode="auto">
          <a:xfrm rot="14452042">
            <a:off x="1609232" y="3289262"/>
            <a:ext cx="1168618" cy="1157262"/>
          </a:xfrm>
          <a:prstGeom prst="triangle">
            <a:avLst>
              <a:gd name="adj" fmla="val 55566"/>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a:defRPr/>
            </a:pPr>
            <a:endParaRPr lang="en-US"/>
          </a:p>
        </p:txBody>
      </p:sp>
      <p:sp>
        <p:nvSpPr>
          <p:cNvPr id="5136" name="Text Box 16"/>
          <p:cNvSpPr txBox="1">
            <a:spLocks noChangeArrowheads="1"/>
          </p:cNvSpPr>
          <p:nvPr/>
        </p:nvSpPr>
        <p:spPr bwMode="auto">
          <a:xfrm>
            <a:off x="5508104" y="3022998"/>
            <a:ext cx="1066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4000" b="1" i="1" dirty="0">
                <a:solidFill>
                  <a:schemeClr val="bg1"/>
                </a:solidFill>
                <a:latin typeface="Times New Roman" charset="0"/>
              </a:rPr>
              <a:t>is</a:t>
            </a:r>
          </a:p>
        </p:txBody>
      </p:sp>
      <p:sp>
        <p:nvSpPr>
          <p:cNvPr id="5137" name="Text Box 17"/>
          <p:cNvSpPr txBox="1">
            <a:spLocks noChangeArrowheads="1"/>
          </p:cNvSpPr>
          <p:nvPr/>
        </p:nvSpPr>
        <p:spPr bwMode="auto">
          <a:xfrm>
            <a:off x="2667000" y="3022998"/>
            <a:ext cx="1066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defRPr/>
            </a:pPr>
            <a:r>
              <a:rPr lang="en-US" sz="4000" b="1" i="1">
                <a:solidFill>
                  <a:schemeClr val="bg1"/>
                </a:solidFill>
                <a:latin typeface="Times New Roman" charset="0"/>
              </a:rPr>
              <a:t>is</a:t>
            </a:r>
          </a:p>
        </p:txBody>
      </p:sp>
      <p:sp>
        <p:nvSpPr>
          <p:cNvPr id="5138" name="Text Box 18"/>
          <p:cNvSpPr txBox="1">
            <a:spLocks noChangeArrowheads="1"/>
          </p:cNvSpPr>
          <p:nvPr/>
        </p:nvSpPr>
        <p:spPr bwMode="auto">
          <a:xfrm>
            <a:off x="1905000" y="3363838"/>
            <a:ext cx="1828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4000" b="1" i="1" dirty="0">
                <a:solidFill>
                  <a:schemeClr val="bg1"/>
                </a:solidFill>
                <a:latin typeface="Times New Roman" charset="0"/>
              </a:rPr>
              <a:t>Son</a:t>
            </a:r>
          </a:p>
        </p:txBody>
      </p:sp>
      <p:sp>
        <p:nvSpPr>
          <p:cNvPr id="5139" name="AutoShape 19"/>
          <p:cNvSpPr>
            <a:spLocks noChangeArrowheads="1"/>
          </p:cNvSpPr>
          <p:nvPr/>
        </p:nvSpPr>
        <p:spPr bwMode="auto">
          <a:xfrm>
            <a:off x="3696272" y="411510"/>
            <a:ext cx="1883840" cy="1115998"/>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a:defRPr/>
            </a:pPr>
            <a:endParaRPr lang="en-US"/>
          </a:p>
        </p:txBody>
      </p:sp>
      <p:grpSp>
        <p:nvGrpSpPr>
          <p:cNvPr id="5140" name="Group 20"/>
          <p:cNvGrpSpPr>
            <a:grpSpLocks/>
          </p:cNvGrpSpPr>
          <p:nvPr/>
        </p:nvGrpSpPr>
        <p:grpSpPr bwMode="auto">
          <a:xfrm>
            <a:off x="3629025" y="2146696"/>
            <a:ext cx="1981200" cy="1721197"/>
            <a:chOff x="2286" y="1803"/>
            <a:chExt cx="1248" cy="1104"/>
          </a:xfrm>
        </p:grpSpPr>
        <p:sp>
          <p:nvSpPr>
            <p:cNvPr id="5141"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p>
          </p:txBody>
        </p:sp>
        <p:sp>
          <p:nvSpPr>
            <p:cNvPr id="5142" name="Text Box 22"/>
            <p:cNvSpPr txBox="1">
              <a:spLocks noChangeArrowheads="1"/>
            </p:cNvSpPr>
            <p:nvPr/>
          </p:nvSpPr>
          <p:spPr bwMode="auto">
            <a:xfrm>
              <a:off x="2448" y="2112"/>
              <a:ext cx="864" cy="59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en-US" sz="4000" b="1" i="1">
                  <a:solidFill>
                    <a:schemeClr val="bg1"/>
                  </a:solidFill>
                  <a:latin typeface="Times New Roman" charset="0"/>
                </a:rPr>
                <a:t>GOD</a:t>
              </a:r>
            </a:p>
          </p:txBody>
        </p:sp>
      </p:grpSp>
      <p:sp>
        <p:nvSpPr>
          <p:cNvPr id="5143" name="Text Box 23"/>
          <p:cNvSpPr txBox="1">
            <a:spLocks noChangeArrowheads="1"/>
          </p:cNvSpPr>
          <p:nvPr/>
        </p:nvSpPr>
        <p:spPr bwMode="auto">
          <a:xfrm>
            <a:off x="3714750" y="843558"/>
            <a:ext cx="1828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en-US" sz="4000" b="1" i="1" dirty="0">
                <a:solidFill>
                  <a:schemeClr val="bg1"/>
                </a:solidFill>
                <a:latin typeface="Times New Roman" charset="0"/>
              </a:rPr>
              <a:t>Father</a:t>
            </a:r>
          </a:p>
        </p:txBody>
      </p:sp>
      <p:sp>
        <p:nvSpPr>
          <p:cNvPr id="5144" name="Text Box 24"/>
          <p:cNvSpPr txBox="1">
            <a:spLocks noChangeArrowheads="1"/>
          </p:cNvSpPr>
          <p:nvPr/>
        </p:nvSpPr>
        <p:spPr bwMode="auto">
          <a:xfrm>
            <a:off x="5486400" y="3363838"/>
            <a:ext cx="1828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defRPr/>
            </a:pPr>
            <a:r>
              <a:rPr lang="en-US" sz="4000" b="1" i="1" dirty="0">
                <a:solidFill>
                  <a:schemeClr val="bg1"/>
                </a:solidFill>
                <a:latin typeface="Times New Roman" charset="0"/>
              </a:rPr>
              <a:t>Spirit</a:t>
            </a:r>
          </a:p>
        </p:txBody>
      </p:sp>
      <p:sp>
        <p:nvSpPr>
          <p:cNvPr id="5145" name="WordArt 25"/>
          <p:cNvSpPr>
            <a:spLocks noChangeArrowheads="1" noChangeShapeType="1" noTextEdit="1"/>
          </p:cNvSpPr>
          <p:nvPr/>
        </p:nvSpPr>
        <p:spPr bwMode="auto">
          <a:xfrm rot="-3731304">
            <a:off x="2130426" y="1883569"/>
            <a:ext cx="800100" cy="276225"/>
          </a:xfrm>
          <a:prstGeom prst="rect">
            <a:avLst/>
          </a:prstGeom>
        </p:spPr>
        <p:txBody>
          <a:bodyPr spcFirstLastPara="1" wrap="none" fromWordArt="1">
            <a:prstTxWarp prst="textArchUp">
              <a:avLst>
                <a:gd name="adj" fmla="val 10800000"/>
              </a:avLst>
            </a:prstTxWarp>
          </a:bodyPr>
          <a:lstStyle/>
          <a:p>
            <a:pPr algn="ctr"/>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5146" name="WordArt 26"/>
          <p:cNvSpPr>
            <a:spLocks noChangeArrowheads="1" noChangeShapeType="1" noTextEdit="1"/>
          </p:cNvSpPr>
          <p:nvPr/>
        </p:nvSpPr>
        <p:spPr bwMode="auto">
          <a:xfrm rot="3668274">
            <a:off x="6091238" y="1883569"/>
            <a:ext cx="800100" cy="276225"/>
          </a:xfrm>
          <a:prstGeom prst="rect">
            <a:avLst/>
          </a:prstGeom>
        </p:spPr>
        <p:txBody>
          <a:bodyPr spcFirstLastPara="1" wrap="none" fromWordArt="1">
            <a:prstTxWarp prst="textArchUp">
              <a:avLst>
                <a:gd name="adj" fmla="val 10800000"/>
              </a:avLst>
            </a:prstTxWarp>
          </a:bodyPr>
          <a:lstStyle/>
          <a:p>
            <a:pPr algn="ctr"/>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5147" name="WordArt 27"/>
          <p:cNvSpPr>
            <a:spLocks noChangeArrowheads="1" noChangeShapeType="1" noTextEdit="1"/>
          </p:cNvSpPr>
          <p:nvPr/>
        </p:nvSpPr>
        <p:spPr bwMode="auto">
          <a:xfrm>
            <a:off x="4038600" y="4479131"/>
            <a:ext cx="1119188" cy="153591"/>
          </a:xfrm>
          <a:prstGeom prst="rect">
            <a:avLst/>
          </a:prstGeom>
        </p:spPr>
        <p:txBody>
          <a:bodyPr spcFirstLastPara="1" wrap="none" fromWordArt="1">
            <a:prstTxWarp prst="textArchDown">
              <a:avLst>
                <a:gd name="adj" fmla="val 0"/>
              </a:avLst>
            </a:prstTxWarp>
          </a:bodyPr>
          <a:lstStyle/>
          <a:p>
            <a:pPr algn="ctr"/>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5148" name="Text Box 28"/>
          <p:cNvSpPr txBox="1">
            <a:spLocks noChangeArrowheads="1"/>
          </p:cNvSpPr>
          <p:nvPr/>
        </p:nvSpPr>
        <p:spPr bwMode="auto">
          <a:xfrm>
            <a:off x="0" y="4914900"/>
            <a:ext cx="5943600" cy="30777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1400" b="1">
                <a:solidFill>
                  <a:schemeClr val="bg1"/>
                </a:solidFill>
                <a:latin typeface="Times New Roman" charset="0"/>
              </a:rPr>
              <a:t>H. Wayne House, </a:t>
            </a:r>
            <a:r>
              <a:rPr lang="en-US" sz="1400" b="1" i="1">
                <a:solidFill>
                  <a:schemeClr val="bg1"/>
                </a:solidFill>
                <a:latin typeface="Times New Roman" charset="0"/>
              </a:rPr>
              <a:t>Charts of Christian Theology and Doctrine</a:t>
            </a:r>
            <a:r>
              <a:rPr lang="en-US" sz="1400" b="1">
                <a:solidFill>
                  <a:schemeClr val="bg1"/>
                </a:solidFill>
                <a:latin typeface="Times New Roman" charset="0"/>
              </a:rPr>
              <a:t>, p. 45</a:t>
            </a:r>
          </a:p>
        </p:txBody>
      </p:sp>
      <p:sp>
        <p:nvSpPr>
          <p:cNvPr id="2" name="Title 1"/>
          <p:cNvSpPr>
            <a:spLocks noGrp="1"/>
          </p:cNvSpPr>
          <p:nvPr>
            <p:ph type="title" idx="4294967295"/>
          </p:nvPr>
        </p:nvSpPr>
        <p:spPr>
          <a:xfrm>
            <a:off x="252090" y="0"/>
            <a:ext cx="4103886" cy="789385"/>
          </a:xfrm>
          <a:effectLst>
            <a:outerShdw blurRad="50800" dist="38100" dir="2700000">
              <a:srgbClr val="000000">
                <a:alpha val="43000"/>
              </a:srgbClr>
            </a:outerShdw>
          </a:effectLst>
        </p:spPr>
        <p:txBody>
          <a:bodyPr/>
          <a:lstStyle/>
          <a:p>
            <a:pPr algn="l">
              <a:defRPr/>
            </a:pPr>
            <a:r>
              <a:rPr lang="en-US" dirty="0" smtClean="0">
                <a:solidFill>
                  <a:srgbClr val="FFFFFF"/>
                </a:solidFill>
              </a:rPr>
              <a:t>The Trinity</a:t>
            </a:r>
            <a:endParaRPr lang="en-US" dirty="0">
              <a:solidFill>
                <a:srgbClr val="FFFFFF"/>
              </a:solidFill>
            </a:endParaRPr>
          </a:p>
        </p:txBody>
      </p:sp>
      <p:sp>
        <p:nvSpPr>
          <p:cNvPr id="30" name="Title 1"/>
          <p:cNvSpPr txBox="1">
            <a:spLocks/>
          </p:cNvSpPr>
          <p:nvPr/>
        </p:nvSpPr>
        <p:spPr bwMode="auto">
          <a:xfrm>
            <a:off x="4788024" y="-20538"/>
            <a:ext cx="4464373" cy="789385"/>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dirty="0" smtClean="0">
                <a:solidFill>
                  <a:srgbClr val="FFFFFF"/>
                </a:solidFill>
              </a:rPr>
              <a:t>= Three-unity</a:t>
            </a:r>
            <a:endParaRPr lang="en-US" dirty="0">
              <a:solidFill>
                <a:srgbClr val="FFFFFF"/>
              </a:solidFill>
            </a:endParaRPr>
          </a:p>
        </p:txBody>
      </p:sp>
    </p:spTree>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1500"/>
                                  </p:stCondLst>
                                  <p:childTnLst>
                                    <p:set>
                                      <p:cBhvr>
                                        <p:cTn id="6" dur="1" fill="hold">
                                          <p:stCondLst>
                                            <p:cond delay="0"/>
                                          </p:stCondLst>
                                        </p:cTn>
                                        <p:tgtEl>
                                          <p:spTgt spid="5140"/>
                                        </p:tgtEl>
                                        <p:attrNameLst>
                                          <p:attrName>style.visibility</p:attrName>
                                        </p:attrNameLst>
                                      </p:cBhvr>
                                      <p:to>
                                        <p:strVal val="visible"/>
                                      </p:to>
                                    </p:set>
                                    <p:anim calcmode="lin" valueType="num">
                                      <p:cBhvr>
                                        <p:cTn id="7" dur="500" fill="hold"/>
                                        <p:tgtEl>
                                          <p:spTgt spid="5140"/>
                                        </p:tgtEl>
                                        <p:attrNameLst>
                                          <p:attrName>ppt_w</p:attrName>
                                        </p:attrNameLst>
                                      </p:cBhvr>
                                      <p:tavLst>
                                        <p:tav tm="0">
                                          <p:val>
                                            <p:fltVal val="0"/>
                                          </p:val>
                                        </p:tav>
                                        <p:tav tm="100000">
                                          <p:val>
                                            <p:strVal val="#ppt_w"/>
                                          </p:val>
                                        </p:tav>
                                      </p:tavLst>
                                    </p:anim>
                                    <p:anim calcmode="lin" valueType="num">
                                      <p:cBhvr>
                                        <p:cTn id="8" dur="500" fill="hold"/>
                                        <p:tgtEl>
                                          <p:spTgt spid="5140"/>
                                        </p:tgtEl>
                                        <p:attrNameLst>
                                          <p:attrName>ppt_h</p:attrName>
                                        </p:attrNameLst>
                                      </p:cBhvr>
                                      <p:tavLst>
                                        <p:tav tm="0">
                                          <p:val>
                                            <p:fltVal val="0"/>
                                          </p:val>
                                        </p:tav>
                                        <p:tav tm="100000">
                                          <p:val>
                                            <p:strVal val="#ppt_h"/>
                                          </p:val>
                                        </p:tav>
                                      </p:tavLst>
                                    </p:anim>
                                    <p:animEffect transition="in" filter="fade">
                                      <p:cBhvr>
                                        <p:cTn id="9" dur="500"/>
                                        <p:tgtEl>
                                          <p:spTgt spid="5140"/>
                                        </p:tgtEl>
                                      </p:cBhvr>
                                    </p:animEffect>
                                  </p:childTnLst>
                                </p:cTn>
                              </p:par>
                            </p:childTnLst>
                          </p:cTn>
                        </p:par>
                        <p:par>
                          <p:cTn id="10" fill="hold" nodeType="afterGroup">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5143"/>
                                        </p:tgtEl>
                                        <p:attrNameLst>
                                          <p:attrName>style.visibility</p:attrName>
                                        </p:attrNameLst>
                                      </p:cBhvr>
                                      <p:to>
                                        <p:strVal val="visible"/>
                                      </p:to>
                                    </p:set>
                                    <p:animEffect transition="in" filter="fade">
                                      <p:cBhvr>
                                        <p:cTn id="13" dur="2000"/>
                                        <p:tgtEl>
                                          <p:spTgt spid="5143"/>
                                        </p:tgtEl>
                                      </p:cBhvr>
                                    </p:animEffect>
                                  </p:childTnLst>
                                </p:cTn>
                              </p:par>
                            </p:childTnLst>
                          </p:cTn>
                        </p:par>
                        <p:par>
                          <p:cTn id="14" fill="hold" nodeType="afterGroup">
                            <p:stCondLst>
                              <p:cond delay="4000"/>
                            </p:stCondLst>
                            <p:childTnLst>
                              <p:par>
                                <p:cTn id="15" presetID="10" presetClass="entr" presetSubtype="0" fill="hold" grpId="0" nodeType="afterEffect">
                                  <p:stCondLst>
                                    <p:cond delay="0"/>
                                  </p:stCondLst>
                                  <p:childTnLst>
                                    <p:set>
                                      <p:cBhvr>
                                        <p:cTn id="16" dur="1" fill="hold">
                                          <p:stCondLst>
                                            <p:cond delay="0"/>
                                          </p:stCondLst>
                                        </p:cTn>
                                        <p:tgtEl>
                                          <p:spTgt spid="5139"/>
                                        </p:tgtEl>
                                        <p:attrNameLst>
                                          <p:attrName>style.visibility</p:attrName>
                                        </p:attrNameLst>
                                      </p:cBhvr>
                                      <p:to>
                                        <p:strVal val="visible"/>
                                      </p:to>
                                    </p:set>
                                    <p:animEffect transition="in" filter="fade">
                                      <p:cBhvr>
                                        <p:cTn id="17" dur="2000"/>
                                        <p:tgtEl>
                                          <p:spTgt spid="5139"/>
                                        </p:tgtEl>
                                      </p:cBhvr>
                                    </p:animEffect>
                                  </p:childTnLst>
                                </p:cTn>
                              </p:par>
                            </p:childTnLst>
                          </p:cTn>
                        </p:par>
                        <p:par>
                          <p:cTn id="18" fill="hold" nodeType="afterGroup">
                            <p:stCondLst>
                              <p:cond delay="6000"/>
                            </p:stCondLst>
                            <p:childTnLst>
                              <p:par>
                                <p:cTn id="19" presetID="10" presetClass="entr" presetSubtype="0" fill="hold" grpId="0" nodeType="afterEffect">
                                  <p:stCondLst>
                                    <p:cond delay="0"/>
                                  </p:stCondLst>
                                  <p:childTnLst>
                                    <p:set>
                                      <p:cBhvr>
                                        <p:cTn id="20" dur="1" fill="hold">
                                          <p:stCondLst>
                                            <p:cond delay="0"/>
                                          </p:stCondLst>
                                        </p:cTn>
                                        <p:tgtEl>
                                          <p:spTgt spid="5134"/>
                                        </p:tgtEl>
                                        <p:attrNameLst>
                                          <p:attrName>style.visibility</p:attrName>
                                        </p:attrNameLst>
                                      </p:cBhvr>
                                      <p:to>
                                        <p:strVal val="visible"/>
                                      </p:to>
                                    </p:set>
                                    <p:animEffect transition="in" filter="fade">
                                      <p:cBhvr>
                                        <p:cTn id="21" dur="2000"/>
                                        <p:tgtEl>
                                          <p:spTgt spid="5134"/>
                                        </p:tgtEl>
                                      </p:cBhvr>
                                    </p:animEffect>
                                  </p:childTnLst>
                                </p:cTn>
                              </p:par>
                            </p:childTnLst>
                          </p:cTn>
                        </p:par>
                        <p:par>
                          <p:cTn id="22" fill="hold" nodeType="afterGroup">
                            <p:stCondLst>
                              <p:cond delay="8000"/>
                            </p:stCondLst>
                            <p:childTnLst>
                              <p:par>
                                <p:cTn id="23" presetID="10" presetClass="entr" presetSubtype="0" fill="hold" grpId="0" nodeType="afterEffect">
                                  <p:stCondLst>
                                    <p:cond delay="0"/>
                                  </p:stCondLst>
                                  <p:childTnLst>
                                    <p:set>
                                      <p:cBhvr>
                                        <p:cTn id="24" dur="1" fill="hold">
                                          <p:stCondLst>
                                            <p:cond delay="0"/>
                                          </p:stCondLst>
                                        </p:cTn>
                                        <p:tgtEl>
                                          <p:spTgt spid="5138"/>
                                        </p:tgtEl>
                                        <p:attrNameLst>
                                          <p:attrName>style.visibility</p:attrName>
                                        </p:attrNameLst>
                                      </p:cBhvr>
                                      <p:to>
                                        <p:strVal val="visible"/>
                                      </p:to>
                                    </p:set>
                                    <p:animEffect transition="in" filter="fade">
                                      <p:cBhvr>
                                        <p:cTn id="25" dur="2000"/>
                                        <p:tgtEl>
                                          <p:spTgt spid="5138"/>
                                        </p:tgtEl>
                                      </p:cBhvr>
                                    </p:animEffect>
                                  </p:childTnLst>
                                </p:cTn>
                              </p:par>
                            </p:childTnLst>
                          </p:cTn>
                        </p:par>
                        <p:par>
                          <p:cTn id="26" fill="hold" nodeType="afterGroup">
                            <p:stCondLst>
                              <p:cond delay="10000"/>
                            </p:stCondLst>
                            <p:childTnLst>
                              <p:par>
                                <p:cTn id="27" presetID="10" presetClass="entr" presetSubtype="0" fill="hold" grpId="0" nodeType="afterEffect">
                                  <p:stCondLst>
                                    <p:cond delay="0"/>
                                  </p:stCondLst>
                                  <p:childTnLst>
                                    <p:set>
                                      <p:cBhvr>
                                        <p:cTn id="28" dur="1" fill="hold">
                                          <p:stCondLst>
                                            <p:cond delay="0"/>
                                          </p:stCondLst>
                                        </p:cTn>
                                        <p:tgtEl>
                                          <p:spTgt spid="5135"/>
                                        </p:tgtEl>
                                        <p:attrNameLst>
                                          <p:attrName>style.visibility</p:attrName>
                                        </p:attrNameLst>
                                      </p:cBhvr>
                                      <p:to>
                                        <p:strVal val="visible"/>
                                      </p:to>
                                    </p:set>
                                    <p:animEffect transition="in" filter="fade">
                                      <p:cBhvr>
                                        <p:cTn id="29" dur="2000"/>
                                        <p:tgtEl>
                                          <p:spTgt spid="5135"/>
                                        </p:tgtEl>
                                      </p:cBhvr>
                                    </p:animEffect>
                                  </p:childTnLst>
                                </p:cTn>
                              </p:par>
                            </p:childTnLst>
                          </p:cTn>
                        </p:par>
                        <p:par>
                          <p:cTn id="30" fill="hold" nodeType="afterGroup">
                            <p:stCondLst>
                              <p:cond delay="12000"/>
                            </p:stCondLst>
                            <p:childTnLst>
                              <p:par>
                                <p:cTn id="31" presetID="10" presetClass="entr" presetSubtype="0" fill="hold" grpId="0" nodeType="afterEffect">
                                  <p:stCondLst>
                                    <p:cond delay="0"/>
                                  </p:stCondLst>
                                  <p:childTnLst>
                                    <p:set>
                                      <p:cBhvr>
                                        <p:cTn id="32" dur="1" fill="hold">
                                          <p:stCondLst>
                                            <p:cond delay="0"/>
                                          </p:stCondLst>
                                        </p:cTn>
                                        <p:tgtEl>
                                          <p:spTgt spid="5137"/>
                                        </p:tgtEl>
                                        <p:attrNameLst>
                                          <p:attrName>style.visibility</p:attrName>
                                        </p:attrNameLst>
                                      </p:cBhvr>
                                      <p:to>
                                        <p:strVal val="visible"/>
                                      </p:to>
                                    </p:set>
                                    <p:animEffect transition="in" filter="fade">
                                      <p:cBhvr>
                                        <p:cTn id="33" dur="2000"/>
                                        <p:tgtEl>
                                          <p:spTgt spid="5137"/>
                                        </p:tgtEl>
                                      </p:cBhvr>
                                    </p:animEffect>
                                  </p:childTnLst>
                                </p:cTn>
                              </p:par>
                            </p:childTnLst>
                          </p:cTn>
                        </p:par>
                        <p:par>
                          <p:cTn id="34" fill="hold" nodeType="afterGroup">
                            <p:stCondLst>
                              <p:cond delay="14000"/>
                            </p:stCondLst>
                            <p:childTnLst>
                              <p:par>
                                <p:cTn id="35" presetID="10" presetClass="entr" presetSubtype="0" fill="hold" grpId="0" nodeType="afterEffect">
                                  <p:stCondLst>
                                    <p:cond delay="0"/>
                                  </p:stCondLst>
                                  <p:childTnLst>
                                    <p:set>
                                      <p:cBhvr>
                                        <p:cTn id="36" dur="1" fill="hold">
                                          <p:stCondLst>
                                            <p:cond delay="0"/>
                                          </p:stCondLst>
                                        </p:cTn>
                                        <p:tgtEl>
                                          <p:spTgt spid="5144"/>
                                        </p:tgtEl>
                                        <p:attrNameLst>
                                          <p:attrName>style.visibility</p:attrName>
                                        </p:attrNameLst>
                                      </p:cBhvr>
                                      <p:to>
                                        <p:strVal val="visible"/>
                                      </p:to>
                                    </p:set>
                                    <p:animEffect transition="in" filter="fade">
                                      <p:cBhvr>
                                        <p:cTn id="37" dur="2000"/>
                                        <p:tgtEl>
                                          <p:spTgt spid="5144"/>
                                        </p:tgtEl>
                                      </p:cBhvr>
                                    </p:animEffect>
                                  </p:childTnLst>
                                </p:cTn>
                              </p:par>
                            </p:childTnLst>
                          </p:cTn>
                        </p:par>
                        <p:par>
                          <p:cTn id="38" fill="hold" nodeType="afterGroup">
                            <p:stCondLst>
                              <p:cond delay="16000"/>
                            </p:stCondLst>
                            <p:childTnLst>
                              <p:par>
                                <p:cTn id="39" presetID="10" presetClass="entr" presetSubtype="0" fill="hold" grpId="0" nodeType="afterEffect">
                                  <p:stCondLst>
                                    <p:cond delay="0"/>
                                  </p:stCondLst>
                                  <p:childTnLst>
                                    <p:set>
                                      <p:cBhvr>
                                        <p:cTn id="40" dur="1" fill="hold">
                                          <p:stCondLst>
                                            <p:cond delay="0"/>
                                          </p:stCondLst>
                                        </p:cTn>
                                        <p:tgtEl>
                                          <p:spTgt spid="5132"/>
                                        </p:tgtEl>
                                        <p:attrNameLst>
                                          <p:attrName>style.visibility</p:attrName>
                                        </p:attrNameLst>
                                      </p:cBhvr>
                                      <p:to>
                                        <p:strVal val="visible"/>
                                      </p:to>
                                    </p:set>
                                    <p:animEffect transition="in" filter="fade">
                                      <p:cBhvr>
                                        <p:cTn id="41" dur="2000"/>
                                        <p:tgtEl>
                                          <p:spTgt spid="5132"/>
                                        </p:tgtEl>
                                      </p:cBhvr>
                                    </p:animEffect>
                                  </p:childTnLst>
                                </p:cTn>
                              </p:par>
                            </p:childTnLst>
                          </p:cTn>
                        </p:par>
                        <p:par>
                          <p:cTn id="42" fill="hold" nodeType="afterGroup">
                            <p:stCondLst>
                              <p:cond delay="18000"/>
                            </p:stCondLst>
                            <p:childTnLst>
                              <p:par>
                                <p:cTn id="43" presetID="10" presetClass="entr" presetSubtype="0" fill="hold" grpId="0" nodeType="afterEffect">
                                  <p:stCondLst>
                                    <p:cond delay="0"/>
                                  </p:stCondLst>
                                  <p:childTnLst>
                                    <p:set>
                                      <p:cBhvr>
                                        <p:cTn id="44" dur="1" fill="hold">
                                          <p:stCondLst>
                                            <p:cond delay="0"/>
                                          </p:stCondLst>
                                        </p:cTn>
                                        <p:tgtEl>
                                          <p:spTgt spid="5136"/>
                                        </p:tgtEl>
                                        <p:attrNameLst>
                                          <p:attrName>style.visibility</p:attrName>
                                        </p:attrNameLst>
                                      </p:cBhvr>
                                      <p:to>
                                        <p:strVal val="visible"/>
                                      </p:to>
                                    </p:set>
                                    <p:animEffect transition="in" filter="fade">
                                      <p:cBhvr>
                                        <p:cTn id="45" dur="2000"/>
                                        <p:tgtEl>
                                          <p:spTgt spid="5136"/>
                                        </p:tgtEl>
                                      </p:cBhvr>
                                    </p:animEffect>
                                  </p:childTnLst>
                                </p:cTn>
                              </p:par>
                            </p:childTnLst>
                          </p:cTn>
                        </p:par>
                        <p:par>
                          <p:cTn id="46" fill="hold" nodeType="afterGroup">
                            <p:stCondLst>
                              <p:cond delay="20000"/>
                            </p:stCondLst>
                            <p:childTnLst>
                              <p:par>
                                <p:cTn id="47" presetID="10" presetClass="entr" presetSubtype="0" fill="hold" grpId="0" nodeType="afterEffect">
                                  <p:stCondLst>
                                    <p:cond delay="0"/>
                                  </p:stCondLst>
                                  <p:childTnLst>
                                    <p:set>
                                      <p:cBhvr>
                                        <p:cTn id="48" dur="1" fill="hold">
                                          <p:stCondLst>
                                            <p:cond delay="0"/>
                                          </p:stCondLst>
                                        </p:cTn>
                                        <p:tgtEl>
                                          <p:spTgt spid="5145"/>
                                        </p:tgtEl>
                                        <p:attrNameLst>
                                          <p:attrName>style.visibility</p:attrName>
                                        </p:attrNameLst>
                                      </p:cBhvr>
                                      <p:to>
                                        <p:strVal val="visible"/>
                                      </p:to>
                                    </p:set>
                                    <p:animEffect transition="in" filter="fade">
                                      <p:cBhvr>
                                        <p:cTn id="49" dur="2000"/>
                                        <p:tgtEl>
                                          <p:spTgt spid="5145"/>
                                        </p:tgtEl>
                                      </p:cBhvr>
                                    </p:animEffect>
                                  </p:childTnLst>
                                </p:cTn>
                              </p:par>
                            </p:childTnLst>
                          </p:cTn>
                        </p:par>
                        <p:par>
                          <p:cTn id="50" fill="hold" nodeType="afterGroup">
                            <p:stCondLst>
                              <p:cond delay="22000"/>
                            </p:stCondLst>
                            <p:childTnLst>
                              <p:par>
                                <p:cTn id="51" presetID="10" presetClass="entr" presetSubtype="0" fill="hold" grpId="0" nodeType="afterEffect">
                                  <p:stCondLst>
                                    <p:cond delay="2500"/>
                                  </p:stCondLst>
                                  <p:childTnLst>
                                    <p:set>
                                      <p:cBhvr>
                                        <p:cTn id="52" dur="1" fill="hold">
                                          <p:stCondLst>
                                            <p:cond delay="0"/>
                                          </p:stCondLst>
                                        </p:cTn>
                                        <p:tgtEl>
                                          <p:spTgt spid="5147"/>
                                        </p:tgtEl>
                                        <p:attrNameLst>
                                          <p:attrName>style.visibility</p:attrName>
                                        </p:attrNameLst>
                                      </p:cBhvr>
                                      <p:to>
                                        <p:strVal val="visible"/>
                                      </p:to>
                                    </p:set>
                                    <p:animEffect transition="in" filter="fade">
                                      <p:cBhvr>
                                        <p:cTn id="53" dur="2000"/>
                                        <p:tgtEl>
                                          <p:spTgt spid="5147"/>
                                        </p:tgtEl>
                                      </p:cBhvr>
                                    </p:animEffect>
                                  </p:childTnLst>
                                </p:cTn>
                              </p:par>
                            </p:childTnLst>
                          </p:cTn>
                        </p:par>
                        <p:par>
                          <p:cTn id="54" fill="hold" nodeType="afterGroup">
                            <p:stCondLst>
                              <p:cond delay="26500"/>
                            </p:stCondLst>
                            <p:childTnLst>
                              <p:par>
                                <p:cTn id="55" presetID="10" presetClass="entr" presetSubtype="0" fill="hold" grpId="0" nodeType="afterEffect">
                                  <p:stCondLst>
                                    <p:cond delay="2500"/>
                                  </p:stCondLst>
                                  <p:childTnLst>
                                    <p:set>
                                      <p:cBhvr>
                                        <p:cTn id="56" dur="1" fill="hold">
                                          <p:stCondLst>
                                            <p:cond delay="0"/>
                                          </p:stCondLst>
                                        </p:cTn>
                                        <p:tgtEl>
                                          <p:spTgt spid="5146"/>
                                        </p:tgtEl>
                                        <p:attrNameLst>
                                          <p:attrName>style.visibility</p:attrName>
                                        </p:attrNameLst>
                                      </p:cBhvr>
                                      <p:to>
                                        <p:strVal val="visible"/>
                                      </p:to>
                                    </p:set>
                                    <p:animEffect transition="in" filter="fade">
                                      <p:cBhvr>
                                        <p:cTn id="57" dur="2000"/>
                                        <p:tgtEl>
                                          <p:spTgt spid="5146"/>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dissolve">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2" grpId="0" animBg="1"/>
      <p:bldP spid="5134" grpId="0"/>
      <p:bldP spid="5135" grpId="0" animBg="1"/>
      <p:bldP spid="5136" grpId="0"/>
      <p:bldP spid="5137" grpId="0"/>
      <p:bldP spid="5138" grpId="0"/>
      <p:bldP spid="5139" grpId="0" animBg="1"/>
      <p:bldP spid="5143" grpId="0"/>
      <p:bldP spid="5144" grpId="0"/>
      <p:bldP spid="5145" grpId="0" animBg="1"/>
      <p:bldP spid="5146" grpId="0" animBg="1"/>
      <p:bldP spid="5147" grpId="0" animBg="1"/>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56674" name="Picture 2" descr="Afric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71600" y="457200"/>
            <a:ext cx="14049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5" name="Picture 3" descr="motto"/>
          <p:cNvPicPr>
            <a:picLocks noGrp="1" noChangeAspect="1" noChangeArrowheads="1"/>
          </p:cNvPicPr>
          <p:nvPr>
            <p:ph type="ctrTitle"/>
          </p:nvPr>
        </p:nvPicPr>
        <p:blipFill>
          <a:blip r:embed="rId5">
            <a:extLst>
              <a:ext uri="{28A0092B-C50C-407E-A947-70E740481C1C}">
                <a14:useLocalDpi xmlns:a14="http://schemas.microsoft.com/office/drawing/2010/main"/>
              </a:ext>
            </a:extLst>
          </a:blip>
          <a:srcRect/>
          <a:stretch>
            <a:fillRect/>
          </a:stretch>
        </p:blipFill>
        <p:spPr>
          <a:xfrm>
            <a:off x="762000" y="4572001"/>
            <a:ext cx="2362200" cy="327422"/>
          </a:xfrm>
        </p:spPr>
      </p:pic>
      <p:sp>
        <p:nvSpPr>
          <p:cNvPr id="1733636" name="Rectangle 4"/>
          <p:cNvSpPr>
            <a:spLocks noGrp="1" noChangeArrowheads="1"/>
          </p:cNvSpPr>
          <p:nvPr>
            <p:ph type="ctrTitle"/>
          </p:nvPr>
        </p:nvSpPr>
        <p:spPr>
          <a:xfrm>
            <a:off x="0" y="2085975"/>
            <a:ext cx="9143999" cy="3077766"/>
          </a:xfrm>
          <a:solidFill>
            <a:srgbClr val="000090"/>
          </a:solidFill>
          <a:effectLst>
            <a:outerShdw blurRad="63500" dist="35921" dir="2700000" algn="ctr" rotWithShape="0">
              <a:schemeClr val="tx2">
                <a:alpha val="74998"/>
              </a:schemeClr>
            </a:outerShdw>
          </a:effectLst>
        </p:spPr>
        <p:txBody>
          <a:bodyPr/>
          <a:lstStyle/>
          <a:p>
            <a:pPr>
              <a:defRPr/>
            </a:pPr>
            <a:r>
              <a:rPr lang="ru-RU" sz="2400" b="1" dirty="0" smtClean="0">
                <a:solidFill>
                  <a:srgbClr val="FFFFFF"/>
                </a:solidFill>
              </a:rPr>
              <a:t>"</a:t>
            </a:r>
            <a:r>
              <a:rPr lang="en-US" sz="2400" b="1" dirty="0" smtClean="0">
                <a:solidFill>
                  <a:srgbClr val="FFFFFF"/>
                </a:solidFill>
              </a:rPr>
              <a:t>that </a:t>
            </a:r>
            <a:r>
              <a:rPr lang="en-US" sz="2400" b="1" dirty="0">
                <a:solidFill>
                  <a:srgbClr val="FFFFFF"/>
                </a:solidFill>
              </a:rPr>
              <a:t>all of them may be one, Father, just as you are in me and I am in you. May they also be in us </a:t>
            </a:r>
            <a:r>
              <a:rPr lang="en-US" sz="2400" b="1" dirty="0">
                <a:solidFill>
                  <a:schemeClr val="bg1"/>
                </a:solidFill>
              </a:rPr>
              <a:t>so</a:t>
            </a:r>
            <a:r>
              <a:rPr lang="en-US" sz="2400" b="1" dirty="0">
                <a:solidFill>
                  <a:srgbClr val="FFFF00"/>
                </a:solidFill>
              </a:rPr>
              <a:t> that the world may believe </a:t>
            </a:r>
            <a:r>
              <a:rPr lang="en-US" sz="2400" b="1" dirty="0">
                <a:solidFill>
                  <a:srgbClr val="FFFFFF"/>
                </a:solidFill>
              </a:rPr>
              <a:t>that you have sent me. </a:t>
            </a:r>
            <a:r>
              <a:rPr lang="en-US" sz="2400" b="1" baseline="30000" dirty="0" smtClean="0">
                <a:solidFill>
                  <a:srgbClr val="FFFFFF"/>
                </a:solidFill>
              </a:rPr>
              <a:t>22</a:t>
            </a:r>
            <a:r>
              <a:rPr lang="en-US" sz="2400" b="1" dirty="0" smtClean="0">
                <a:solidFill>
                  <a:srgbClr val="FFFFFF"/>
                </a:solidFill>
              </a:rPr>
              <a:t>I </a:t>
            </a:r>
            <a:r>
              <a:rPr lang="en-US" sz="2400" b="1" dirty="0">
                <a:solidFill>
                  <a:srgbClr val="FFFFFF"/>
                </a:solidFill>
              </a:rPr>
              <a:t>have given them the glory that you gave me, that they may be one as we are one: </a:t>
            </a:r>
            <a:r>
              <a:rPr lang="en-US" sz="2400" b="1" baseline="30000" dirty="0" smtClean="0">
                <a:solidFill>
                  <a:srgbClr val="FFFFFF"/>
                </a:solidFill>
              </a:rPr>
              <a:t>23</a:t>
            </a:r>
            <a:r>
              <a:rPr lang="en-US" sz="2400" b="1" dirty="0" smtClean="0">
                <a:solidFill>
                  <a:srgbClr val="FFFFFF"/>
                </a:solidFill>
              </a:rPr>
              <a:t>I </a:t>
            </a:r>
            <a:r>
              <a:rPr lang="en-US" sz="2400" b="1" dirty="0">
                <a:solidFill>
                  <a:srgbClr val="FFFFFF"/>
                </a:solidFill>
              </a:rPr>
              <a:t>in them and you in me. May they be brought to complete unity </a:t>
            </a:r>
            <a:r>
              <a:rPr lang="en-US" sz="2400" b="1" dirty="0">
                <a:solidFill>
                  <a:srgbClr val="FFFF00"/>
                </a:solidFill>
              </a:rPr>
              <a:t>to let the world know </a:t>
            </a:r>
            <a:r>
              <a:rPr lang="en-US" sz="2400" b="1" dirty="0">
                <a:solidFill>
                  <a:srgbClr val="FFFFFF"/>
                </a:solidFill>
              </a:rPr>
              <a:t>that you sent me and have loved them even as you have loved </a:t>
            </a:r>
            <a:r>
              <a:rPr lang="en-US" sz="2400" b="1" dirty="0" smtClean="0">
                <a:solidFill>
                  <a:srgbClr val="FFFFFF"/>
                </a:solidFill>
              </a:rPr>
              <a:t>me</a:t>
            </a:r>
            <a:r>
              <a:rPr lang="ru-RU" sz="2800" b="1" dirty="0" smtClean="0">
                <a:solidFill>
                  <a:srgbClr val="FFFFFF"/>
                </a:solidFill>
              </a:rPr>
              <a:t>"</a:t>
            </a:r>
            <a:r>
              <a:rPr lang="en-US" sz="2800" b="1" dirty="0" smtClean="0">
                <a:solidFill>
                  <a:srgbClr val="FFFFFF"/>
                </a:solidFill>
              </a:rPr>
              <a:t> (21b-23 </a:t>
            </a:r>
            <a:r>
              <a:rPr lang="en-US" sz="2400" b="1" dirty="0" smtClean="0">
                <a:solidFill>
                  <a:srgbClr val="FFFFFF"/>
                </a:solidFill>
              </a:rPr>
              <a:t>NIV</a:t>
            </a:r>
            <a:r>
              <a:rPr lang="en-US" sz="2800" b="1" dirty="0" smtClean="0">
                <a:solidFill>
                  <a:srgbClr val="FFFFFF"/>
                </a:solidFill>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733636"/>
                                        </p:tgtEl>
                                        <p:attrNameLst>
                                          <p:attrName>style.visibility</p:attrName>
                                        </p:attrNameLst>
                                      </p:cBhvr>
                                      <p:to>
                                        <p:strVal val="visible"/>
                                      </p:to>
                                    </p:set>
                                    <p:animEffect transition="in" filter="fade">
                                      <p:cBhvr>
                                        <p:cTn id="7" dur="1000"/>
                                        <p:tgtEl>
                                          <p:spTgt spid="1733636"/>
                                        </p:tgtEl>
                                      </p:cBhvr>
                                    </p:animEffect>
                                    <p:anim calcmode="lin" valueType="num">
                                      <p:cBhvr>
                                        <p:cTn id="8" dur="1000" fill="hold"/>
                                        <p:tgtEl>
                                          <p:spTgt spid="1733636"/>
                                        </p:tgtEl>
                                        <p:attrNameLst>
                                          <p:attrName>ppt_x</p:attrName>
                                        </p:attrNameLst>
                                      </p:cBhvr>
                                      <p:tavLst>
                                        <p:tav tm="0">
                                          <p:val>
                                            <p:strVal val="#ppt_x"/>
                                          </p:val>
                                        </p:tav>
                                        <p:tav tm="100000">
                                          <p:val>
                                            <p:strVal val="#ppt_x"/>
                                          </p:val>
                                        </p:tav>
                                      </p:tavLst>
                                    </p:anim>
                                    <p:anim calcmode="lin" valueType="num">
                                      <p:cBhvr>
                                        <p:cTn id="9" dur="900" decel="100000" fill="hold"/>
                                        <p:tgtEl>
                                          <p:spTgt spid="173363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3363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36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18158"/>
            <a:ext cx="9140051" cy="6190307"/>
          </a:xfrm>
          <a:prstGeom prst="rect">
            <a:avLst/>
          </a:prstGeom>
        </p:spPr>
      </p:pic>
      <p:sp>
        <p:nvSpPr>
          <p:cNvPr id="3" name="Title 2"/>
          <p:cNvSpPr>
            <a:spLocks noGrp="1"/>
          </p:cNvSpPr>
          <p:nvPr>
            <p:ph type="ctrTitle"/>
          </p:nvPr>
        </p:nvSpPr>
        <p:spPr>
          <a:xfrm>
            <a:off x="0" y="123478"/>
            <a:ext cx="9144000" cy="1102519"/>
          </a:xfrm>
        </p:spPr>
        <p:txBody>
          <a:bodyPr/>
          <a:lstStyle/>
          <a:p>
            <a:r>
              <a:rPr lang="en-US" altLang="ja-JP" b="1" dirty="0" smtClean="0">
                <a:solidFill>
                  <a:schemeClr val="bg1"/>
                </a:solidFill>
                <a:effectLst>
                  <a:glow rad="228600">
                    <a:schemeClr val="tx1"/>
                  </a:glow>
                </a:effectLst>
                <a:latin typeface="Arial" charset="0"/>
                <a:ea typeface="ＭＳ Ｐゴシック" charset="0"/>
                <a:cs typeface="ＭＳ Ｐゴシック" charset="0"/>
              </a:rPr>
              <a:t>Interview of a Catholic Leader</a:t>
            </a:r>
            <a:endParaRPr lang="en-US" dirty="0"/>
          </a:p>
        </p:txBody>
      </p:sp>
    </p:spTree>
    <p:extLst>
      <p:ext uri="{BB962C8B-B14F-4D97-AF65-F5344CB8AC3E}">
        <p14:creationId xmlns:p14="http://schemas.microsoft.com/office/powerpoint/2010/main" val="121707515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itle 1"/>
          <p:cNvSpPr>
            <a:spLocks noGrp="1"/>
          </p:cNvSpPr>
          <p:nvPr>
            <p:ph type="ctrTitle"/>
          </p:nvPr>
        </p:nvSpPr>
        <p:spPr>
          <a:xfrm>
            <a:off x="0" y="0"/>
            <a:ext cx="9144000" cy="1771650"/>
          </a:xfrm>
        </p:spPr>
        <p:txBody>
          <a:bodyPr/>
          <a:lstStyle/>
          <a:p>
            <a:pPr>
              <a:defRPr/>
            </a:pPr>
            <a:r>
              <a:rPr lang="en-US" sz="9600" b="1" i="1" dirty="0" smtClean="0">
                <a:solidFill>
                  <a:schemeClr val="bg1"/>
                </a:solidFill>
                <a:effectLst>
                  <a:outerShdw blurRad="38100" dist="38100" dir="2700000" algn="tl">
                    <a:schemeClr val="tx1"/>
                  </a:outerShdw>
                </a:effectLst>
                <a:latin typeface="Edwardian Script ITC" charset="0"/>
                <a:ea typeface="Aramis Regular" charset="0"/>
              </a:rPr>
              <a:t>One day left</a:t>
            </a:r>
            <a:r>
              <a:rPr lang="is-IS" sz="9600" b="1" i="1" dirty="0" smtClean="0">
                <a:solidFill>
                  <a:schemeClr val="bg1"/>
                </a:solidFill>
                <a:effectLst>
                  <a:outerShdw blurRad="38100" dist="38100" dir="2700000" algn="tl">
                    <a:schemeClr val="tx1"/>
                  </a:outerShdw>
                </a:effectLst>
                <a:latin typeface="Edwardian Script ITC" charset="0"/>
                <a:ea typeface="Aramis Regular" charset="0"/>
              </a:rPr>
              <a:t>…</a:t>
            </a:r>
            <a:endParaRPr lang="en-US" sz="9600" b="1" i="1" dirty="0">
              <a:solidFill>
                <a:schemeClr val="bg1"/>
              </a:solidFill>
              <a:effectLst>
                <a:outerShdw blurRad="38100" dist="38100" dir="2700000" algn="tl">
                  <a:schemeClr val="tx1"/>
                </a:outerShdw>
              </a:effectLst>
              <a:latin typeface="Edwardian Script ITC" charset="0"/>
              <a:ea typeface="Aramis Regular"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2"/>
          <p:cNvSpPr>
            <a:spLocks noGrp="1" noChangeArrowheads="1"/>
          </p:cNvSpPr>
          <p:nvPr>
            <p:ph type="title"/>
          </p:nvPr>
        </p:nvSpPr>
        <p:spPr>
          <a:xfrm>
            <a:off x="0" y="51470"/>
            <a:ext cx="9144000" cy="571500"/>
          </a:xfrm>
          <a:noFill/>
          <a:ln>
            <a:noFill/>
          </a:ln>
        </p:spPr>
        <p:txBody>
          <a:bodyPr vert="horz" wrap="square" lIns="91440" tIns="45720" rIns="91440" bIns="45720" numCol="1" anchor="ctr" anchorCtr="0" compatLnSpc="1">
            <a:prstTxWarp prst="textNoShape">
              <a:avLst/>
            </a:prstTxWarp>
          </a:bodyPr>
          <a:lstStyle/>
          <a:p>
            <a:r>
              <a:rPr lang="en-US" sz="4800" b="1" kern="1200" dirty="0">
                <a:solidFill>
                  <a:schemeClr val="bg1"/>
                </a:solidFill>
                <a:effectLst>
                  <a:glow rad="228600">
                    <a:schemeClr val="tx1"/>
                  </a:glow>
                </a:effectLst>
                <a:latin typeface="Arial" charset="0"/>
                <a:ea typeface="ＭＳ Ｐゴシック" charset="0"/>
              </a:rPr>
              <a:t>The City-State of Singapore</a:t>
            </a:r>
          </a:p>
        </p:txBody>
      </p:sp>
      <p:sp>
        <p:nvSpPr>
          <p:cNvPr id="742403" name="Rectangle 3"/>
          <p:cNvSpPr>
            <a:spLocks noGrp="1" noChangeArrowheads="1"/>
          </p:cNvSpPr>
          <p:nvPr>
            <p:ph type="body" idx="1"/>
          </p:nvPr>
        </p:nvSpPr>
        <p:spPr/>
        <p:txBody>
          <a:bodyPr/>
          <a:lstStyle/>
          <a:p>
            <a:pPr eaLnBrk="1" hangingPunct="1">
              <a:defRPr/>
            </a:pPr>
            <a:endParaRPr lang="en-US" smtClean="0">
              <a:cs typeface="+mn-cs"/>
            </a:endParaRPr>
          </a:p>
        </p:txBody>
      </p:sp>
      <p:pic>
        <p:nvPicPr>
          <p:cNvPr id="74240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826" y="800100"/>
            <a:ext cx="4905375"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4240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7801" y="800100"/>
            <a:ext cx="3789363"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3426" name="Rectangle 2"/>
          <p:cNvSpPr>
            <a:spLocks noGrp="1" noChangeArrowheads="1"/>
          </p:cNvSpPr>
          <p:nvPr>
            <p:ph type="title"/>
          </p:nvPr>
        </p:nvSpPr>
        <p:spPr>
          <a:xfrm>
            <a:off x="0" y="0"/>
            <a:ext cx="9144000" cy="857250"/>
          </a:xfrm>
        </p:spPr>
        <p:txBody>
          <a:bodyPr/>
          <a:lstStyle/>
          <a:p>
            <a:pPr eaLnBrk="1" hangingPunct="1">
              <a:defRPr/>
            </a:pPr>
            <a:r>
              <a:rPr lang="en-US" sz="3200" b="1" dirty="0" smtClean="0">
                <a:solidFill>
                  <a:schemeClr val="bg1"/>
                </a:solidFill>
                <a:latin typeface="Arial"/>
                <a:cs typeface="Arial"/>
              </a:rPr>
              <a:t>Multi-cultural • Multi-ethnic • Multi-religious</a:t>
            </a:r>
          </a:p>
        </p:txBody>
      </p:sp>
      <p:pic>
        <p:nvPicPr>
          <p:cNvPr id="743427" name="Picture 3"/>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334964" y="800100"/>
            <a:ext cx="3932237"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43428" name="Picture 4"/>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4746626" y="828675"/>
            <a:ext cx="4092575" cy="420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43429" name="Rectangle 5"/>
          <p:cNvSpPr>
            <a:spLocks noGrp="1" noChangeArrowheads="1"/>
          </p:cNvSpPr>
          <p:nvPr>
            <p:ph type="body" idx="1"/>
          </p:nvPr>
        </p:nvSpPr>
        <p:spPr>
          <a:xfrm>
            <a:off x="762000" y="915566"/>
            <a:ext cx="7842448" cy="3989040"/>
          </a:xfrm>
          <a:noFill/>
          <a:ln>
            <a:noFill/>
          </a:ln>
        </p:spPr>
        <p:txBody>
          <a:bodyPr vert="horz" wrap="square" lIns="91440" tIns="45720" rIns="91440" bIns="45720" numCol="1" anchor="ctr" anchorCtr="0" compatLnSpc="1">
            <a:prstTxWarp prst="textNoShape">
              <a:avLst/>
            </a:prstTxWarp>
          </a:bodyPr>
          <a:lstStyle/>
          <a:p>
            <a:pPr>
              <a:spcBef>
                <a:spcPct val="0"/>
              </a:spcBef>
            </a:pPr>
            <a:r>
              <a:rPr lang="en-US" sz="4000" b="1" dirty="0">
                <a:solidFill>
                  <a:schemeClr val="bg1"/>
                </a:solidFill>
                <a:effectLst>
                  <a:glow rad="228600">
                    <a:schemeClr val="tx1"/>
                  </a:glow>
                </a:effectLst>
                <a:latin typeface="Arial" charset="0"/>
                <a:ea typeface="ＭＳ Ｐゴシック" charset="0"/>
              </a:rPr>
              <a:t>99% of Hindus are Indian</a:t>
            </a:r>
          </a:p>
          <a:p>
            <a:pPr>
              <a:spcBef>
                <a:spcPct val="0"/>
              </a:spcBef>
            </a:pPr>
            <a:r>
              <a:rPr lang="en-US" sz="4000" b="1" dirty="0">
                <a:solidFill>
                  <a:schemeClr val="bg1"/>
                </a:solidFill>
                <a:effectLst>
                  <a:glow rad="228600">
                    <a:schemeClr val="tx1"/>
                  </a:glow>
                </a:effectLst>
                <a:latin typeface="Arial" charset="0"/>
                <a:ea typeface="ＭＳ Ｐゴシック" charset="0"/>
              </a:rPr>
              <a:t>99% of Buddhists are Chinese</a:t>
            </a:r>
          </a:p>
          <a:p>
            <a:pPr>
              <a:spcBef>
                <a:spcPct val="0"/>
              </a:spcBef>
            </a:pPr>
            <a:r>
              <a:rPr lang="en-US" sz="4000" b="1" dirty="0">
                <a:solidFill>
                  <a:schemeClr val="bg1"/>
                </a:solidFill>
                <a:effectLst>
                  <a:glow rad="228600">
                    <a:schemeClr val="tx1"/>
                  </a:glow>
                </a:effectLst>
                <a:latin typeface="Arial" charset="0"/>
                <a:ea typeface="ＭＳ Ｐゴシック" charset="0"/>
              </a:rPr>
              <a:t>99% of Muslims are Malay</a:t>
            </a:r>
          </a:p>
          <a:p>
            <a:pPr>
              <a:spcBef>
                <a:spcPct val="0"/>
              </a:spcBef>
            </a:pPr>
            <a:r>
              <a:rPr lang="en-US" sz="4000" b="1" dirty="0">
                <a:solidFill>
                  <a:schemeClr val="bg1"/>
                </a:solidFill>
                <a:effectLst>
                  <a:glow rad="228600">
                    <a:schemeClr val="tx1"/>
                  </a:glow>
                </a:effectLst>
                <a:latin typeface="Arial" charset="0"/>
                <a:ea typeface="ＭＳ Ｐゴシック" charset="0"/>
              </a:rPr>
              <a:t>Only Christians effectively cross racial lines though Malays are still unreached</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43428"/>
                                        </p:tgtEl>
                                        <p:attrNameLst>
                                          <p:attrName>style.visibility</p:attrName>
                                        </p:attrNameLst>
                                      </p:cBhvr>
                                      <p:to>
                                        <p:strVal val="visible"/>
                                      </p:to>
                                    </p:set>
                                    <p:animEffect transition="in" filter="dissolve">
                                      <p:cBhvr>
                                        <p:cTn id="7" dur="500"/>
                                        <p:tgtEl>
                                          <p:spTgt spid="74342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743427"/>
                                        </p:tgtEl>
                                        <p:attrNameLst>
                                          <p:attrName>style.visibility</p:attrName>
                                        </p:attrNameLst>
                                      </p:cBhvr>
                                      <p:to>
                                        <p:strVal val="visible"/>
                                      </p:to>
                                    </p:set>
                                    <p:animEffect transition="in" filter="dissolve">
                                      <p:cBhvr>
                                        <p:cTn id="11" dur="500"/>
                                        <p:tgtEl>
                                          <p:spTgt spid="74342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43429">
                                            <p:txEl>
                                              <p:pRg st="0" end="0"/>
                                            </p:txEl>
                                          </p:spTgt>
                                        </p:tgtEl>
                                        <p:attrNameLst>
                                          <p:attrName>style.visibility</p:attrName>
                                        </p:attrNameLst>
                                      </p:cBhvr>
                                      <p:to>
                                        <p:strVal val="visible"/>
                                      </p:to>
                                    </p:set>
                                    <p:animEffect transition="in" filter="dissolve">
                                      <p:cBhvr>
                                        <p:cTn id="16" dur="500"/>
                                        <p:tgtEl>
                                          <p:spTgt spid="743429">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43429">
                                            <p:txEl>
                                              <p:pRg st="1" end="1"/>
                                            </p:txEl>
                                          </p:spTgt>
                                        </p:tgtEl>
                                        <p:attrNameLst>
                                          <p:attrName>style.visibility</p:attrName>
                                        </p:attrNameLst>
                                      </p:cBhvr>
                                      <p:to>
                                        <p:strVal val="visible"/>
                                      </p:to>
                                    </p:set>
                                    <p:animEffect transition="in" filter="dissolve">
                                      <p:cBhvr>
                                        <p:cTn id="21" dur="500"/>
                                        <p:tgtEl>
                                          <p:spTgt spid="743429">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743429">
                                            <p:txEl>
                                              <p:pRg st="2" end="2"/>
                                            </p:txEl>
                                          </p:spTgt>
                                        </p:tgtEl>
                                        <p:attrNameLst>
                                          <p:attrName>style.visibility</p:attrName>
                                        </p:attrNameLst>
                                      </p:cBhvr>
                                      <p:to>
                                        <p:strVal val="visible"/>
                                      </p:to>
                                    </p:set>
                                    <p:animEffect transition="in" filter="dissolve">
                                      <p:cBhvr>
                                        <p:cTn id="26" dur="500"/>
                                        <p:tgtEl>
                                          <p:spTgt spid="743429">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43429">
                                            <p:txEl>
                                              <p:pRg st="3" end="3"/>
                                            </p:txEl>
                                          </p:spTgt>
                                        </p:tgtEl>
                                        <p:attrNameLst>
                                          <p:attrName>style.visibility</p:attrName>
                                        </p:attrNameLst>
                                      </p:cBhvr>
                                      <p:to>
                                        <p:strVal val="visible"/>
                                      </p:to>
                                    </p:set>
                                    <p:animEffect transition="in" filter="dissolve">
                                      <p:cBhvr>
                                        <p:cTn id="31" dur="500"/>
                                        <p:tgtEl>
                                          <p:spTgt spid="7434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29"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5135951"/>
          </a:xfrm>
          <a:prstGeom prst="rect">
            <a:avLst/>
          </a:prstGeom>
        </p:spPr>
      </p:pic>
      <p:sp>
        <p:nvSpPr>
          <p:cNvPr id="3" name="Title 2"/>
          <p:cNvSpPr>
            <a:spLocks noGrp="1"/>
          </p:cNvSpPr>
          <p:nvPr>
            <p:ph type="ctrTitle"/>
          </p:nvPr>
        </p:nvSpPr>
        <p:spPr>
          <a:xfrm>
            <a:off x="0" y="123478"/>
            <a:ext cx="9144000" cy="1728192"/>
          </a:xfrm>
        </p:spPr>
        <p:txBody>
          <a:bodyPr/>
          <a:lstStyle/>
          <a:p>
            <a:r>
              <a:rPr lang="en-US" altLang="ja-JP" sz="11500" b="1" dirty="0" smtClean="0">
                <a:solidFill>
                  <a:schemeClr val="bg1"/>
                </a:solidFill>
                <a:effectLst>
                  <a:glow rad="228600">
                    <a:schemeClr val="tx1"/>
                  </a:glow>
                </a:effectLst>
                <a:latin typeface="Arial" charset="0"/>
                <a:ea typeface="ＭＳ Ｐゴシック" charset="0"/>
                <a:cs typeface="ＭＳ Ｐゴシック" charset="0"/>
              </a:rPr>
              <a:t>Unity</a:t>
            </a:r>
            <a:endParaRPr lang="en-US" sz="11500" dirty="0"/>
          </a:p>
        </p:txBody>
      </p:sp>
      <p:sp>
        <p:nvSpPr>
          <p:cNvPr id="4" name="Title 2"/>
          <p:cNvSpPr txBox="1">
            <a:spLocks/>
          </p:cNvSpPr>
          <p:nvPr/>
        </p:nvSpPr>
        <p:spPr bwMode="auto">
          <a:xfrm>
            <a:off x="12452" y="4040981"/>
            <a:ext cx="9144000" cy="110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r>
              <a:rPr lang="en-US" altLang="ja-JP" sz="4800" b="1" i="1" dirty="0" smtClean="0">
                <a:solidFill>
                  <a:schemeClr val="bg1"/>
                </a:solidFill>
                <a:effectLst>
                  <a:glow rad="228600">
                    <a:schemeClr val="tx1"/>
                  </a:glow>
                </a:effectLst>
                <a:latin typeface="Arial" charset="0"/>
                <a:ea typeface="ＭＳ Ｐゴシック" charset="0"/>
                <a:cs typeface="ＭＳ Ｐゴシック" charset="0"/>
              </a:rPr>
              <a:t>Three reasons for unity</a:t>
            </a:r>
            <a:endParaRPr lang="en-US" sz="4800" i="1" dirty="0"/>
          </a:p>
        </p:txBody>
      </p:sp>
    </p:spTree>
    <p:extLst>
      <p:ext uri="{BB962C8B-B14F-4D97-AF65-F5344CB8AC3E}">
        <p14:creationId xmlns:p14="http://schemas.microsoft.com/office/powerpoint/2010/main" val="289801289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descr="TheWordMt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400" y="0"/>
            <a:ext cx="9169400"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52"/>
          <p:cNvSpPr>
            <a:spLocks noChangeArrowheads="1"/>
          </p:cNvSpPr>
          <p:nvPr/>
        </p:nvSpPr>
        <p:spPr bwMode="auto">
          <a:xfrm>
            <a:off x="1402729" y="1186408"/>
            <a:ext cx="6697663" cy="325755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endParaRPr lang="en-US"/>
          </a:p>
        </p:txBody>
      </p:sp>
      <p:grpSp>
        <p:nvGrpSpPr>
          <p:cNvPr id="13" name="Group 12"/>
          <p:cNvGrpSpPr>
            <a:grpSpLocks/>
          </p:cNvGrpSpPr>
          <p:nvPr/>
        </p:nvGrpSpPr>
        <p:grpSpPr bwMode="auto">
          <a:xfrm>
            <a:off x="36513" y="0"/>
            <a:ext cx="9144000" cy="5143500"/>
            <a:chOff x="0" y="0"/>
            <a:chExt cx="9144000" cy="6858000"/>
          </a:xfrm>
        </p:grpSpPr>
        <p:graphicFrame>
          <p:nvGraphicFramePr>
            <p:cNvPr id="150537" name="Object 2"/>
            <p:cNvGraphicFramePr>
              <a:graphicFrameLocks noChangeAspect="1"/>
            </p:cNvGraphicFramePr>
            <p:nvPr/>
          </p:nvGraphicFramePr>
          <p:xfrm>
            <a:off x="1752600" y="4876800"/>
            <a:ext cx="1960563" cy="1981200"/>
          </p:xfrm>
          <a:graphic>
            <a:graphicData uri="http://schemas.openxmlformats.org/presentationml/2006/ole">
              <mc:AlternateContent xmlns:mc="http://schemas.openxmlformats.org/markup-compatibility/2006">
                <mc:Choice xmlns:v="urn:schemas-microsoft-com:vml" Requires="v">
                  <p:oleObj spid="_x0000_s1461" name="Photo Editor Photo" r:id="rId5" imgW="3323810" imgH="5038095" progId="MSPhotoEd.3">
                    <p:embed/>
                  </p:oleObj>
                </mc:Choice>
                <mc:Fallback>
                  <p:oleObj name="Photo Editor Photo" r:id="rId5" imgW="3323810" imgH="503809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t="7655" b="25652"/>
                        <a:stretch>
                          <a:fillRect/>
                        </a:stretch>
                      </p:blipFill>
                      <p:spPr bwMode="auto">
                        <a:xfrm>
                          <a:off x="1752600" y="4876800"/>
                          <a:ext cx="196056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8" name="Object 3"/>
            <p:cNvGraphicFramePr>
              <a:graphicFrameLocks noChangeAspect="1"/>
            </p:cNvGraphicFramePr>
            <p:nvPr/>
          </p:nvGraphicFramePr>
          <p:xfrm>
            <a:off x="3657600" y="5656263"/>
            <a:ext cx="1524000" cy="1201737"/>
          </p:xfrm>
          <a:graphic>
            <a:graphicData uri="http://schemas.openxmlformats.org/presentationml/2006/ole">
              <mc:AlternateContent xmlns:mc="http://schemas.openxmlformats.org/markup-compatibility/2006">
                <mc:Choice xmlns:v="urn:schemas-microsoft-com:vml" Requires="v">
                  <p:oleObj spid="_x0000_s1462" name="Photo Editor Photo" r:id="rId7" imgW="3753374" imgH="4352381" progId="MSPhotoEd.3">
                    <p:embed/>
                  </p:oleObj>
                </mc:Choice>
                <mc:Fallback>
                  <p:oleObj name="Photo Editor Photo" r:id="rId7" imgW="3753374" imgH="4352381"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l="21951" t="34532" r="29268" b="32300"/>
                        <a:stretch>
                          <a:fillRect/>
                        </a:stretch>
                      </p:blipFill>
                      <p:spPr bwMode="auto">
                        <a:xfrm>
                          <a:off x="3657600" y="5656263"/>
                          <a:ext cx="1524000"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9" name="Object 4"/>
            <p:cNvGraphicFramePr>
              <a:graphicFrameLocks noChangeAspect="1"/>
            </p:cNvGraphicFramePr>
            <p:nvPr/>
          </p:nvGraphicFramePr>
          <p:xfrm>
            <a:off x="4343400" y="0"/>
            <a:ext cx="2895600" cy="2466975"/>
          </p:xfrm>
          <a:graphic>
            <a:graphicData uri="http://schemas.openxmlformats.org/presentationml/2006/ole">
              <mc:AlternateContent xmlns:mc="http://schemas.openxmlformats.org/markup-compatibility/2006">
                <mc:Choice xmlns:v="urn:schemas-microsoft-com:vml" Requires="v">
                  <p:oleObj spid="_x0000_s1463" name="Photo Editor Photo" r:id="rId9" imgW="4847619" imgH="3200000" progId="MSPhotoEd.3">
                    <p:embed/>
                  </p:oleObj>
                </mc:Choice>
                <mc:Fallback>
                  <p:oleObj name="Photo Editor Photo" r:id="rId9" imgW="4847619" imgH="3200000" progId="MSPhotoEd.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l="14166" t="22188" r="37500" b="15410"/>
                        <a:stretch>
                          <a:fillRect/>
                        </a:stretch>
                      </p:blipFill>
                      <p:spPr bwMode="auto">
                        <a:xfrm>
                          <a:off x="4343400" y="0"/>
                          <a:ext cx="2895600"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0" name="Object 5"/>
            <p:cNvGraphicFramePr>
              <a:graphicFrameLocks noChangeAspect="1"/>
            </p:cNvGraphicFramePr>
            <p:nvPr/>
          </p:nvGraphicFramePr>
          <p:xfrm>
            <a:off x="0" y="1066800"/>
            <a:ext cx="2209800" cy="2054225"/>
          </p:xfrm>
          <a:graphic>
            <a:graphicData uri="http://schemas.openxmlformats.org/presentationml/2006/ole">
              <mc:AlternateContent xmlns:mc="http://schemas.openxmlformats.org/markup-compatibility/2006">
                <mc:Choice xmlns:v="urn:schemas-microsoft-com:vml" Requires="v">
                  <p:oleObj spid="_x0000_s1464" name="Photo Editor Photo" r:id="rId11" imgW="6095238" imgH="4105848" progId="MSPhotoEd.3">
                    <p:embed/>
                  </p:oleObj>
                </mc:Choice>
                <mc:Fallback>
                  <p:oleObj name="Photo Editor Photo" r:id="rId11" imgW="6095238" imgH="4105848" progId="MSPhotoEd.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l="20000" t="7309" r="43333" b="42078"/>
                        <a:stretch>
                          <a:fillRect/>
                        </a:stretch>
                      </p:blipFill>
                      <p:spPr bwMode="auto">
                        <a:xfrm>
                          <a:off x="0" y="1066800"/>
                          <a:ext cx="2209800"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1" name="Object 6"/>
            <p:cNvGraphicFramePr>
              <a:graphicFrameLocks noChangeAspect="1"/>
            </p:cNvGraphicFramePr>
            <p:nvPr/>
          </p:nvGraphicFramePr>
          <p:xfrm>
            <a:off x="7388225" y="0"/>
            <a:ext cx="1755775" cy="2133600"/>
          </p:xfrm>
          <a:graphic>
            <a:graphicData uri="http://schemas.openxmlformats.org/presentationml/2006/ole">
              <mc:AlternateContent xmlns:mc="http://schemas.openxmlformats.org/markup-compatibility/2006">
                <mc:Choice xmlns:v="urn:schemas-microsoft-com:vml" Requires="v">
                  <p:oleObj spid="_x0000_s1465" name="Photo Editor Photo" r:id="rId13" imgW="3038095" imgH="4571429" progId="MSPhotoEd.3">
                    <p:embed/>
                  </p:oleObj>
                </mc:Choice>
                <mc:Fallback>
                  <p:oleObj name="Photo Editor Photo" r:id="rId13" imgW="3038095" imgH="4571429" progId="MSPhotoEd.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l="30652" t="8333" b="35690"/>
                        <a:stretch>
                          <a:fillRect/>
                        </a:stretch>
                      </p:blipFill>
                      <p:spPr bwMode="auto">
                        <a:xfrm>
                          <a:off x="7388225" y="0"/>
                          <a:ext cx="175577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2" name="Object 7"/>
            <p:cNvGraphicFramePr>
              <a:graphicFrameLocks noChangeAspect="1"/>
            </p:cNvGraphicFramePr>
            <p:nvPr>
              <p:extLst>
                <p:ext uri="{D42A27DB-BD31-4B8C-83A1-F6EECF244321}">
                  <p14:modId xmlns:p14="http://schemas.microsoft.com/office/powerpoint/2010/main" val="588109519"/>
                </p:ext>
              </p:extLst>
            </p:nvPr>
          </p:nvGraphicFramePr>
          <p:xfrm>
            <a:off x="215007" y="2564904"/>
            <a:ext cx="2057400" cy="2014539"/>
          </p:xfrm>
          <a:graphic>
            <a:graphicData uri="http://schemas.openxmlformats.org/presentationml/2006/ole">
              <mc:AlternateContent xmlns:mc="http://schemas.openxmlformats.org/markup-compatibility/2006">
                <mc:Choice xmlns:v="urn:schemas-microsoft-com:vml" Requires="v">
                  <p:oleObj spid="_x0000_s1466" name="Photo Editor Photo" r:id="rId15" imgW="3019048" imgH="4571429" progId="MSPhotoEd.3">
                    <p:embed/>
                  </p:oleObj>
                </mc:Choice>
                <mc:Fallback>
                  <p:oleObj name="Photo Editor Photo" r:id="rId15" imgW="3019048" imgH="4571429" progId="MSPhotoEd.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l="9254" t="8333" r="13625" b="41801"/>
                        <a:stretch>
                          <a:fillRect/>
                        </a:stretch>
                      </p:blipFill>
                      <p:spPr bwMode="auto">
                        <a:xfrm>
                          <a:off x="215007" y="2564904"/>
                          <a:ext cx="2057400" cy="2014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3" name="Object 8"/>
            <p:cNvGraphicFramePr>
              <a:graphicFrameLocks noChangeAspect="1"/>
            </p:cNvGraphicFramePr>
            <p:nvPr/>
          </p:nvGraphicFramePr>
          <p:xfrm>
            <a:off x="7248525" y="3352800"/>
            <a:ext cx="1895475" cy="2667000"/>
          </p:xfrm>
          <a:graphic>
            <a:graphicData uri="http://schemas.openxmlformats.org/presentationml/2006/ole">
              <mc:AlternateContent xmlns:mc="http://schemas.openxmlformats.org/markup-compatibility/2006">
                <mc:Choice xmlns:v="urn:schemas-microsoft-com:vml" Requires="v">
                  <p:oleObj spid="_x0000_s1467" name="Photo Editor Photo" r:id="rId17" imgW="4600000" imgH="4571429" progId="MSPhotoEd.3">
                    <p:embed/>
                  </p:oleObj>
                </mc:Choice>
                <mc:Fallback>
                  <p:oleObj name="Photo Editor Photo" r:id="rId17" imgW="4600000" imgH="4571429" progId="MSPhotoEd.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l="35577" t="8333" r="10547" b="15384"/>
                        <a:stretch>
                          <a:fillRect/>
                        </a:stretch>
                      </p:blipFill>
                      <p:spPr bwMode="auto">
                        <a:xfrm>
                          <a:off x="7248525" y="3352800"/>
                          <a:ext cx="1895475"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4" name="Object 9"/>
            <p:cNvGraphicFramePr>
              <a:graphicFrameLocks noChangeAspect="1"/>
            </p:cNvGraphicFramePr>
            <p:nvPr/>
          </p:nvGraphicFramePr>
          <p:xfrm>
            <a:off x="7467600" y="1981200"/>
            <a:ext cx="1676400" cy="1676400"/>
          </p:xfrm>
          <a:graphic>
            <a:graphicData uri="http://schemas.openxmlformats.org/presentationml/2006/ole">
              <mc:AlternateContent xmlns:mc="http://schemas.openxmlformats.org/markup-compatibility/2006">
                <mc:Choice xmlns:v="urn:schemas-microsoft-com:vml" Requires="v">
                  <p:oleObj spid="_x0000_s1468" name="Photo Editor Photo" r:id="rId19" imgW="4533333" imgH="4571429" progId="MSPhotoEd.3">
                    <p:embed/>
                  </p:oleObj>
                </mc:Choice>
                <mc:Fallback>
                  <p:oleObj name="Photo Editor Photo" r:id="rId19" imgW="4533333" imgH="4571429" progId="MSPhotoEd.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l="15239" t="20753" r="52380" b="47142"/>
                        <a:stretch>
                          <a:fillRect/>
                        </a:stretch>
                      </p:blipFill>
                      <p:spPr bwMode="auto">
                        <a:xfrm>
                          <a:off x="7467600" y="1981200"/>
                          <a:ext cx="16764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5" name="Object 10"/>
            <p:cNvGraphicFramePr>
              <a:graphicFrameLocks noChangeAspect="1"/>
            </p:cNvGraphicFramePr>
            <p:nvPr/>
          </p:nvGraphicFramePr>
          <p:xfrm>
            <a:off x="5257800" y="5795963"/>
            <a:ext cx="1905000" cy="1062037"/>
          </p:xfrm>
          <a:graphic>
            <a:graphicData uri="http://schemas.openxmlformats.org/presentationml/2006/ole">
              <mc:AlternateContent xmlns:mc="http://schemas.openxmlformats.org/markup-compatibility/2006">
                <mc:Choice xmlns:v="urn:schemas-microsoft-com:vml" Requires="v">
                  <p:oleObj spid="_x0000_s1469" name="Photo Editor Photo" r:id="rId21" imgW="4971429" imgH="3258005" progId="MSPhotoEd.3">
                    <p:embed/>
                  </p:oleObj>
                </mc:Choice>
                <mc:Fallback>
                  <p:oleObj name="Photo Editor Photo" r:id="rId21" imgW="4971429" imgH="3258005" progId="MSPhotoEd.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b="14912"/>
                        <a:stretch>
                          <a:fillRect/>
                        </a:stretch>
                      </p:blipFill>
                      <p:spPr bwMode="auto">
                        <a:xfrm>
                          <a:off x="5257800" y="5795963"/>
                          <a:ext cx="1905000"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6" name="Object 11"/>
            <p:cNvGraphicFramePr>
              <a:graphicFrameLocks noChangeAspect="1"/>
            </p:cNvGraphicFramePr>
            <p:nvPr/>
          </p:nvGraphicFramePr>
          <p:xfrm>
            <a:off x="0" y="0"/>
            <a:ext cx="4267200" cy="1579563"/>
          </p:xfrm>
          <a:graphic>
            <a:graphicData uri="http://schemas.openxmlformats.org/presentationml/2006/ole">
              <mc:AlternateContent xmlns:mc="http://schemas.openxmlformats.org/markup-compatibility/2006">
                <mc:Choice xmlns:v="urn:schemas-microsoft-com:vml" Requires="v">
                  <p:oleObj spid="_x0000_s1470" name="Photo Editor Photo" r:id="rId23" imgW="4105848" imgH="4172532" progId="MSPhotoEd.3">
                    <p:embed/>
                  </p:oleObj>
                </mc:Choice>
                <mc:Fallback>
                  <p:oleObj name="Photo Editor Photo" r:id="rId23" imgW="4105848" imgH="4172532" progId="MSPhotoEd.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t="12546" b="51045"/>
                        <a:stretch>
                          <a:fillRect/>
                        </a:stretch>
                      </p:blipFill>
                      <p:spPr bwMode="auto">
                        <a:xfrm>
                          <a:off x="0" y="0"/>
                          <a:ext cx="4267200"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7" name="Object 12"/>
            <p:cNvGraphicFramePr>
              <a:graphicFrameLocks noChangeAspect="1"/>
            </p:cNvGraphicFramePr>
            <p:nvPr/>
          </p:nvGraphicFramePr>
          <p:xfrm>
            <a:off x="0" y="4114800"/>
            <a:ext cx="1676400" cy="1563688"/>
          </p:xfrm>
          <a:graphic>
            <a:graphicData uri="http://schemas.openxmlformats.org/presentationml/2006/ole">
              <mc:AlternateContent xmlns:mc="http://schemas.openxmlformats.org/markup-compatibility/2006">
                <mc:Choice xmlns:v="urn:schemas-microsoft-com:vml" Requires="v">
                  <p:oleObj spid="_x0000_s1471" name="Photo Editor Photo" r:id="rId25" imgW="4544059" imgH="4571429" progId="MSPhotoEd.3">
                    <p:embed/>
                  </p:oleObj>
                </mc:Choice>
                <mc:Fallback>
                  <p:oleObj name="Photo Editor Photo" r:id="rId25" imgW="4544059" imgH="4571429" progId="MSPhotoEd.3">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l="7362" t="6747" r="41670" b="46017"/>
                        <a:stretch>
                          <a:fillRect/>
                        </a:stretch>
                      </p:blipFill>
                      <p:spPr bwMode="auto">
                        <a:xfrm>
                          <a:off x="0" y="4114800"/>
                          <a:ext cx="1676400" cy="156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8" name="Object 13"/>
            <p:cNvGraphicFramePr>
              <a:graphicFrameLocks noChangeAspect="1"/>
            </p:cNvGraphicFramePr>
            <p:nvPr/>
          </p:nvGraphicFramePr>
          <p:xfrm>
            <a:off x="0" y="5486400"/>
            <a:ext cx="1905000" cy="1371600"/>
          </p:xfrm>
          <a:graphic>
            <a:graphicData uri="http://schemas.openxmlformats.org/presentationml/2006/ole">
              <mc:AlternateContent xmlns:mc="http://schemas.openxmlformats.org/markup-compatibility/2006">
                <mc:Choice xmlns:v="urn:schemas-microsoft-com:vml" Requires="v">
                  <p:oleObj spid="_x0000_s1472" name="Photo Editor Photo" r:id="rId27" imgW="4552381" imgH="4571429" progId="MSPhotoEd.3">
                    <p:embed/>
                  </p:oleObj>
                </mc:Choice>
                <mc:Fallback>
                  <p:oleObj name="Photo Editor Photo" r:id="rId27" imgW="4552381" imgH="4571429" progId="MSPhotoEd.3">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l="22728" t="37428" r="31819" b="29976"/>
                        <a:stretch>
                          <a:fillRect/>
                        </a:stretch>
                      </p:blipFill>
                      <p:spPr bwMode="auto">
                        <a:xfrm>
                          <a:off x="0" y="5486400"/>
                          <a:ext cx="1905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27" name="WordArt 53"/>
          <p:cNvSpPr>
            <a:spLocks noChangeArrowheads="1" noChangeShapeType="1" noTextEdit="1"/>
          </p:cNvSpPr>
          <p:nvPr/>
        </p:nvSpPr>
        <p:spPr bwMode="auto">
          <a:xfrm>
            <a:off x="2748928" y="1419622"/>
            <a:ext cx="4191000" cy="2114550"/>
          </a:xfrm>
          <a:prstGeom prst="rect">
            <a:avLst/>
          </a:prstGeom>
        </p:spPr>
        <p:txBody>
          <a:bodyPr wrap="none" numCol="1" fromWordArt="1">
            <a:prstTxWarp prst="textPlain">
              <a:avLst>
                <a:gd name="adj" fmla="val 50000"/>
              </a:avLst>
            </a:prstTxWarp>
          </a:bodyPr>
          <a:lstStyle/>
          <a:p>
            <a:pPr algn="ctr"/>
            <a:r>
              <a:rPr lang="en-US" sz="3600" kern="10" dirty="0">
                <a:ln w="12700">
                  <a:solidFill>
                    <a:srgbClr val="EAEAEA"/>
                  </a:solidFill>
                  <a:round/>
                  <a:headEnd/>
                  <a:tailEnd/>
                </a:ln>
                <a:gradFill flip="none" rotWithShape="1">
                  <a:gsLst>
                    <a:gs pos="69000">
                      <a:schemeClr val="bg1"/>
                    </a:gs>
                    <a:gs pos="100000">
                      <a:srgbClr val="000090"/>
                    </a:gs>
                  </a:gsLst>
                  <a:path path="rect">
                    <a:fillToRect l="50000" t="50000" r="50000" b="50000"/>
                  </a:path>
                  <a:tileRect/>
                </a:gradFill>
                <a:effectLst>
                  <a:outerShdw blurRad="63500" dist="35921" dir="2700000" sy="50000" kx="2115830" algn="bl" rotWithShape="0">
                    <a:srgbClr val="C0C0C0"/>
                  </a:outerShdw>
                </a:effectLst>
                <a:latin typeface="Arial Black"/>
                <a:ea typeface="Arial Black"/>
                <a:cs typeface="Arial Black"/>
              </a:rPr>
              <a:t>Unity</a:t>
            </a:r>
          </a:p>
        </p:txBody>
      </p:sp>
      <p:sp>
        <p:nvSpPr>
          <p:cNvPr id="1517570" name="Rectangle 2"/>
          <p:cNvSpPr>
            <a:spLocks noGrp="1" noChangeArrowheads="1"/>
          </p:cNvSpPr>
          <p:nvPr>
            <p:ph type="title"/>
          </p:nvPr>
        </p:nvSpPr>
        <p:spPr>
          <a:xfrm>
            <a:off x="-1860" y="3435846"/>
            <a:ext cx="9144000" cy="647700"/>
          </a:xfrm>
          <a:effectLst>
            <a:outerShdw blurRad="63500" dist="35921" dir="2700000" algn="ctr" rotWithShape="0">
              <a:schemeClr val="tx2">
                <a:alpha val="74998"/>
              </a:schemeClr>
            </a:outerShdw>
          </a:effectLst>
        </p:spPr>
        <p:txBody>
          <a:bodyPr/>
          <a:lstStyle/>
          <a:p>
            <a:pPr>
              <a:defRPr/>
            </a:pPr>
            <a:r>
              <a:rPr lang="en-US" b="1" dirty="0">
                <a:solidFill>
                  <a:schemeClr val="bg1"/>
                </a:solidFill>
                <a:effectLst>
                  <a:glow rad="228600">
                    <a:schemeClr val="tx1"/>
                  </a:glow>
                  <a:outerShdw blurRad="50800" dist="38100" dir="2700000" algn="tl" rotWithShape="0">
                    <a:prstClr val="black">
                      <a:alpha val="40000"/>
                    </a:prstClr>
                  </a:outerShdw>
                </a:effectLst>
              </a:rPr>
              <a:t>I. Unity grows the church (20-23). </a:t>
            </a:r>
            <a:endParaRPr lang="en-US" dirty="0">
              <a:effectLst>
                <a:glow rad="228600">
                  <a:schemeClr val="tx1"/>
                </a:glow>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69776111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4" descr="colossians1_16-so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0466" name="Rectangle 2"/>
          <p:cNvSpPr>
            <a:spLocks noGrp="1" noChangeArrowheads="1"/>
          </p:cNvSpPr>
          <p:nvPr>
            <p:ph type="ctrTitle"/>
          </p:nvPr>
        </p:nvSpPr>
        <p:spPr>
          <a:xfrm>
            <a:off x="0" y="-20538"/>
            <a:ext cx="4788024" cy="4896544"/>
          </a:xfrm>
          <a:noFill/>
          <a:effectLst/>
        </p:spPr>
        <p:txBody>
          <a:bodyPr/>
          <a:lstStyle/>
          <a:p>
            <a:pPr marL="714375" indent="-714375" algn="l" eaLnBrk="1" hangingPunct="1">
              <a:defRPr/>
            </a:pPr>
            <a:r>
              <a:rPr lang="en-US" b="1" dirty="0">
                <a:solidFill>
                  <a:schemeClr val="bg1"/>
                </a:solidFill>
                <a:effectLst>
                  <a:glow rad="228600">
                    <a:schemeClr val="tx1"/>
                  </a:glow>
                </a:effectLst>
                <a:latin typeface="Arial" charset="0"/>
              </a:rPr>
              <a:t>II.  </a:t>
            </a:r>
            <a:r>
              <a:rPr lang="en-US" b="1" dirty="0" smtClean="0">
                <a:solidFill>
                  <a:schemeClr val="bg1"/>
                </a:solidFill>
                <a:effectLst>
                  <a:glow rad="228600">
                    <a:schemeClr val="tx1"/>
                  </a:glow>
                </a:effectLst>
                <a:latin typeface="Arial" charset="0"/>
              </a:rPr>
              <a:t>We</a:t>
            </a:r>
            <a:r>
              <a:rPr lang="uk-UA" b="1" dirty="0" smtClean="0">
                <a:solidFill>
                  <a:schemeClr val="bg1"/>
                </a:solidFill>
                <a:effectLst>
                  <a:glow rad="228600">
                    <a:schemeClr val="tx1"/>
                  </a:glow>
                </a:effectLst>
                <a:latin typeface="Arial" charset="0"/>
              </a:rPr>
              <a:t>'</a:t>
            </a:r>
            <a:r>
              <a:rPr lang="en-US" b="1" dirty="0" err="1" smtClean="0">
                <a:solidFill>
                  <a:schemeClr val="bg1"/>
                </a:solidFill>
                <a:effectLst>
                  <a:glow rad="228600">
                    <a:schemeClr val="tx1"/>
                  </a:glow>
                </a:effectLst>
                <a:latin typeface="Arial" charset="0"/>
              </a:rPr>
              <a:t>ll</a:t>
            </a:r>
            <a:r>
              <a:rPr lang="en-US" b="1" dirty="0" smtClean="0">
                <a:solidFill>
                  <a:schemeClr val="bg1"/>
                </a:solidFill>
                <a:effectLst>
                  <a:glow rad="228600">
                    <a:schemeClr val="tx1"/>
                  </a:glow>
                </a:effectLst>
                <a:latin typeface="Arial" charset="0"/>
              </a:rPr>
              <a:t> </a:t>
            </a:r>
            <a:r>
              <a:rPr lang="en-US" b="1" dirty="0">
                <a:solidFill>
                  <a:schemeClr val="bg1"/>
                </a:solidFill>
                <a:effectLst>
                  <a:glow rad="228600">
                    <a:schemeClr val="tx1"/>
                  </a:glow>
                </a:effectLst>
                <a:latin typeface="Arial" charset="0"/>
              </a:rPr>
              <a:t>be united in heaven </a:t>
            </a:r>
            <a:r>
              <a:rPr lang="en-US" b="1" dirty="0" smtClean="0">
                <a:solidFill>
                  <a:schemeClr val="bg1"/>
                </a:solidFill>
                <a:effectLst>
                  <a:glow rad="228600">
                    <a:schemeClr val="tx1"/>
                  </a:glow>
                </a:effectLst>
                <a:latin typeface="Arial" charset="0"/>
              </a:rPr>
              <a:t>forever</a:t>
            </a:r>
            <a:br>
              <a:rPr lang="en-US" b="1" dirty="0" smtClean="0">
                <a:solidFill>
                  <a:schemeClr val="bg1"/>
                </a:solidFill>
                <a:effectLst>
                  <a:glow rad="228600">
                    <a:schemeClr val="tx1"/>
                  </a:glow>
                </a:effectLst>
                <a:latin typeface="Arial" charset="0"/>
              </a:rPr>
            </a:br>
            <a:r>
              <a:rPr lang="en-US" b="1" dirty="0" smtClean="0">
                <a:solidFill>
                  <a:schemeClr val="bg1"/>
                </a:solidFill>
                <a:effectLst>
                  <a:glow rad="228600">
                    <a:schemeClr val="tx1"/>
                  </a:glow>
                </a:effectLst>
                <a:latin typeface="Arial" charset="0"/>
              </a:rPr>
              <a:t>—</a:t>
            </a:r>
            <a:r>
              <a:rPr lang="en-US" b="1" dirty="0">
                <a:solidFill>
                  <a:schemeClr val="bg1"/>
                </a:solidFill>
                <a:effectLst>
                  <a:glow rad="228600">
                    <a:schemeClr val="tx1"/>
                  </a:glow>
                </a:effectLst>
                <a:latin typeface="Arial" charset="0"/>
              </a:rPr>
              <a:t>so </a:t>
            </a:r>
            <a:r>
              <a:rPr lang="en-US" b="1" dirty="0" smtClean="0">
                <a:solidFill>
                  <a:schemeClr val="bg1"/>
                </a:solidFill>
                <a:effectLst>
                  <a:glow rad="228600">
                    <a:schemeClr val="tx1"/>
                  </a:glow>
                </a:effectLst>
                <a:latin typeface="Arial" charset="0"/>
              </a:rPr>
              <a:t>let</a:t>
            </a:r>
            <a:r>
              <a:rPr lang="uk-UA" b="1" dirty="0" smtClean="0">
                <a:solidFill>
                  <a:schemeClr val="bg1"/>
                </a:solidFill>
                <a:effectLst>
                  <a:glow rad="228600">
                    <a:schemeClr val="tx1"/>
                  </a:glow>
                </a:effectLst>
                <a:latin typeface="Arial" charset="0"/>
              </a:rPr>
              <a:t>'</a:t>
            </a:r>
            <a:r>
              <a:rPr lang="en-US" b="1" dirty="0" smtClean="0">
                <a:solidFill>
                  <a:schemeClr val="bg1"/>
                </a:solidFill>
                <a:effectLst>
                  <a:glow rad="228600">
                    <a:schemeClr val="tx1"/>
                  </a:glow>
                </a:effectLst>
                <a:latin typeface="Arial" charset="0"/>
              </a:rPr>
              <a:t>s </a:t>
            </a:r>
            <a:r>
              <a:rPr lang="en-US" b="1" dirty="0">
                <a:solidFill>
                  <a:schemeClr val="bg1"/>
                </a:solidFill>
                <a:effectLst>
                  <a:glow rad="228600">
                    <a:schemeClr val="tx1"/>
                  </a:glow>
                </a:effectLst>
                <a:latin typeface="Arial" charset="0"/>
              </a:rPr>
              <a:t>start agreeing now (24). </a:t>
            </a:r>
            <a:endParaRPr lang="en-US" dirty="0">
              <a:solidFill>
                <a:schemeClr val="bg1"/>
              </a:solidFill>
              <a:effectLst>
                <a:glow rad="228600">
                  <a:schemeClr val="tx1"/>
                </a:glow>
              </a:effectLst>
              <a:latin typeface="Arial" charset="0"/>
            </a:endParaRPr>
          </a:p>
        </p:txBody>
      </p:sp>
    </p:spTree>
    <p:extLst>
      <p:ext uri="{BB962C8B-B14F-4D97-AF65-F5344CB8AC3E}">
        <p14:creationId xmlns:p14="http://schemas.microsoft.com/office/powerpoint/2010/main" val="383085041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292080" cy="5150958"/>
          </a:xfrm>
          <a:prstGeom prst="rect">
            <a:avLst/>
          </a:prstGeom>
        </p:spPr>
      </p:pic>
      <p:sp>
        <p:nvSpPr>
          <p:cNvPr id="3" name="Title 2"/>
          <p:cNvSpPr>
            <a:spLocks noGrp="1"/>
          </p:cNvSpPr>
          <p:nvPr>
            <p:ph type="ctrTitle"/>
          </p:nvPr>
        </p:nvSpPr>
        <p:spPr>
          <a:xfrm>
            <a:off x="4644008" y="0"/>
            <a:ext cx="4499992" cy="5143500"/>
          </a:xfrm>
          <a:solidFill>
            <a:schemeClr val="tx1"/>
          </a:solidFill>
        </p:spPr>
        <p:txBody>
          <a:bodyPr/>
          <a:lstStyle/>
          <a:p>
            <a:r>
              <a:rPr lang="ru-RU" altLang="ja-JP" sz="3200" b="1" dirty="0" smtClean="0">
                <a:solidFill>
                  <a:schemeClr val="bg1"/>
                </a:solidFill>
                <a:effectLst>
                  <a:glow rad="228600">
                    <a:schemeClr val="tx1"/>
                  </a:glow>
                </a:effectLst>
                <a:latin typeface="Arial" charset="0"/>
                <a:ea typeface="ＭＳ Ｐゴシック" charset="0"/>
                <a:cs typeface="ＭＳ Ｐゴシック" charset="0"/>
              </a:rPr>
              <a:t>"</a:t>
            </a:r>
            <a:r>
              <a:rPr lang="en-US" altLang="ja-JP" sz="3200" b="1" dirty="0" smtClean="0">
                <a:solidFill>
                  <a:schemeClr val="bg1"/>
                </a:solidFill>
                <a:effectLst>
                  <a:glow rad="228600">
                    <a:schemeClr val="tx1"/>
                  </a:glow>
                </a:effectLst>
                <a:latin typeface="Arial" charset="0"/>
                <a:ea typeface="ＭＳ Ｐゴシック" charset="0"/>
                <a:cs typeface="ＭＳ Ｐゴシック" charset="0"/>
              </a:rPr>
              <a:t>Father</a:t>
            </a:r>
            <a:r>
              <a:rPr lang="en-US" altLang="ja-JP" sz="3200" b="1" dirty="0">
                <a:solidFill>
                  <a:schemeClr val="bg1"/>
                </a:solidFill>
                <a:effectLst>
                  <a:glow rad="228600">
                    <a:schemeClr val="tx1"/>
                  </a:glow>
                </a:effectLst>
                <a:latin typeface="Arial" charset="0"/>
                <a:ea typeface="ＭＳ Ｐゴシック" charset="0"/>
                <a:cs typeface="ＭＳ Ｐゴシック" charset="0"/>
              </a:rPr>
              <a:t>, I want those </a:t>
            </a:r>
            <a:r>
              <a:rPr lang="en-US" altLang="ja-JP" sz="3200" b="1" dirty="0">
                <a:solidFill>
                  <a:schemeClr val="accent3"/>
                </a:solidFill>
                <a:effectLst>
                  <a:glow rad="228600">
                    <a:schemeClr val="tx1"/>
                  </a:glow>
                </a:effectLst>
                <a:latin typeface="Arial" charset="0"/>
                <a:ea typeface="ＭＳ Ｐゴシック" charset="0"/>
                <a:cs typeface="ＭＳ Ｐゴシック" charset="0"/>
              </a:rPr>
              <a:t>you have given me</a:t>
            </a:r>
            <a:r>
              <a:rPr lang="en-US" altLang="ja-JP" sz="3200" b="1" dirty="0">
                <a:solidFill>
                  <a:srgbClr val="FFFF00"/>
                </a:solidFill>
                <a:effectLst>
                  <a:glow rad="228600">
                    <a:schemeClr val="tx1"/>
                  </a:glow>
                </a:effectLst>
                <a:latin typeface="Arial" charset="0"/>
                <a:ea typeface="ＭＳ Ｐゴシック" charset="0"/>
                <a:cs typeface="ＭＳ Ｐゴシック" charset="0"/>
              </a:rPr>
              <a:t> </a:t>
            </a:r>
            <a:r>
              <a:rPr lang="en-US" altLang="ja-JP" sz="3200" b="1" dirty="0" smtClean="0">
                <a:solidFill>
                  <a:srgbClr val="FFFF00"/>
                </a:solidFill>
                <a:effectLst>
                  <a:glow rad="228600">
                    <a:schemeClr val="tx1"/>
                  </a:glow>
                </a:effectLst>
                <a:latin typeface="Arial" charset="0"/>
                <a:ea typeface="ＭＳ Ｐゴシック" charset="0"/>
                <a:cs typeface="ＭＳ Ｐゴシック" charset="0"/>
              </a:rPr>
              <a:t>to </a:t>
            </a:r>
            <a:r>
              <a:rPr lang="en-US" altLang="ja-JP" sz="3200" b="1" dirty="0">
                <a:solidFill>
                  <a:srgbClr val="FFFF00"/>
                </a:solidFill>
                <a:effectLst>
                  <a:glow rad="228600">
                    <a:schemeClr val="tx1"/>
                  </a:glow>
                </a:effectLst>
                <a:latin typeface="Arial" charset="0"/>
                <a:ea typeface="ＭＳ Ｐゴシック" charset="0"/>
                <a:cs typeface="ＭＳ Ｐゴシック" charset="0"/>
              </a:rPr>
              <a:t>be with me where I am</a:t>
            </a:r>
            <a:r>
              <a:rPr lang="en-US" altLang="ja-JP" sz="3200" b="1" dirty="0">
                <a:solidFill>
                  <a:schemeClr val="bg1"/>
                </a:solidFill>
                <a:effectLst>
                  <a:glow rad="228600">
                    <a:schemeClr val="tx1"/>
                  </a:glow>
                </a:effectLst>
                <a:latin typeface="Arial" charset="0"/>
                <a:ea typeface="ＭＳ Ｐゴシック" charset="0"/>
                <a:cs typeface="ＭＳ Ｐゴシック" charset="0"/>
              </a:rPr>
              <a:t>, and to see my glory, the glory you have given me because you loved me before the creation of the </a:t>
            </a:r>
            <a:r>
              <a:rPr lang="en-US" altLang="ja-JP" sz="3200" b="1" dirty="0" smtClean="0">
                <a:solidFill>
                  <a:schemeClr val="bg1"/>
                </a:solidFill>
                <a:effectLst>
                  <a:glow rad="228600">
                    <a:schemeClr val="tx1"/>
                  </a:glow>
                </a:effectLst>
                <a:latin typeface="Arial" charset="0"/>
                <a:ea typeface="ＭＳ Ｐゴシック" charset="0"/>
                <a:cs typeface="ＭＳ Ｐゴシック" charset="0"/>
              </a:rPr>
              <a:t>world</a:t>
            </a:r>
            <a:r>
              <a:rPr lang="ru-RU" altLang="ja-JP" sz="3200" b="1" dirty="0" smtClean="0">
                <a:solidFill>
                  <a:schemeClr val="bg1"/>
                </a:solidFill>
                <a:effectLst>
                  <a:glow rad="228600">
                    <a:schemeClr val="tx1"/>
                  </a:glow>
                </a:effectLst>
                <a:latin typeface="Arial" charset="0"/>
                <a:ea typeface="ＭＳ Ｐゴシック" charset="0"/>
                <a:cs typeface="ＭＳ Ｐゴシック" charset="0"/>
              </a:rPr>
              <a:t>"</a:t>
            </a:r>
            <a:r>
              <a:rPr lang="en-US" altLang="ja-JP" sz="3200" b="1" dirty="0" smtClean="0">
                <a:solidFill>
                  <a:schemeClr val="bg1"/>
                </a:solidFill>
                <a:effectLst>
                  <a:glow rad="228600">
                    <a:schemeClr val="tx1"/>
                  </a:glow>
                </a:effectLst>
                <a:latin typeface="Arial" charset="0"/>
                <a:ea typeface="ＭＳ Ｐゴシック" charset="0"/>
                <a:cs typeface="ＭＳ Ｐゴシック" charset="0"/>
              </a:rPr>
              <a:t> (17:24 </a:t>
            </a:r>
            <a:r>
              <a:rPr lang="en-US" altLang="ja-JP" sz="2400" b="1" dirty="0" smtClean="0">
                <a:solidFill>
                  <a:schemeClr val="bg1"/>
                </a:solidFill>
                <a:effectLst>
                  <a:glow rad="228600">
                    <a:schemeClr val="tx1"/>
                  </a:glow>
                </a:effectLst>
                <a:latin typeface="Arial" charset="0"/>
                <a:ea typeface="ＭＳ Ｐゴシック" charset="0"/>
                <a:cs typeface="ＭＳ Ｐゴシック" charset="0"/>
              </a:rPr>
              <a:t>NIV</a:t>
            </a:r>
            <a:r>
              <a:rPr lang="en-US" altLang="ja-JP" sz="3200" b="1" dirty="0" smtClean="0">
                <a:solidFill>
                  <a:schemeClr val="bg1"/>
                </a:solidFill>
                <a:effectLst>
                  <a:glow rad="228600">
                    <a:schemeClr val="tx1"/>
                  </a:glow>
                </a:effectLst>
                <a:latin typeface="Arial" charset="0"/>
                <a:ea typeface="ＭＳ Ｐゴシック" charset="0"/>
                <a:cs typeface="ＭＳ Ｐゴシック" charset="0"/>
              </a:rPr>
              <a:t>).</a:t>
            </a:r>
            <a:endParaRPr lang="en-US" sz="3200" dirty="0"/>
          </a:p>
        </p:txBody>
      </p:sp>
    </p:spTree>
    <p:extLst>
      <p:ext uri="{BB962C8B-B14F-4D97-AF65-F5344CB8AC3E}">
        <p14:creationId xmlns:p14="http://schemas.microsoft.com/office/powerpoint/2010/main" val="121707515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496" y="30328"/>
            <a:ext cx="3056085" cy="5143500"/>
          </a:xfrm>
          <a:prstGeom prst="rect">
            <a:avLst/>
          </a:prstGeom>
        </p:spPr>
      </p:pic>
      <p:sp>
        <p:nvSpPr>
          <p:cNvPr id="3" name="Title 2"/>
          <p:cNvSpPr>
            <a:spLocks noGrp="1"/>
          </p:cNvSpPr>
          <p:nvPr>
            <p:ph type="ctrTitle"/>
          </p:nvPr>
        </p:nvSpPr>
        <p:spPr>
          <a:xfrm>
            <a:off x="2987824" y="123478"/>
            <a:ext cx="6156176" cy="3312368"/>
          </a:xfrm>
        </p:spPr>
        <p:txBody>
          <a:bodyPr/>
          <a:lstStyle/>
          <a:p>
            <a:r>
              <a:rPr lang="en-US" altLang="ja-JP" b="1" dirty="0" smtClean="0">
                <a:solidFill>
                  <a:schemeClr val="bg1"/>
                </a:solidFill>
                <a:effectLst>
                  <a:glow rad="228600">
                    <a:schemeClr val="tx1"/>
                  </a:glow>
                </a:effectLst>
                <a:latin typeface="Arial" charset="0"/>
                <a:ea typeface="ＭＳ Ｐゴシック" charset="0"/>
                <a:cs typeface="ＭＳ Ｐゴシック" charset="0"/>
              </a:rPr>
              <a:t>Finding Directions in Heaven?</a:t>
            </a:r>
            <a:endParaRPr lang="en-US" dirty="0"/>
          </a:p>
        </p:txBody>
      </p:sp>
    </p:spTree>
    <p:extLst>
      <p:ext uri="{BB962C8B-B14F-4D97-AF65-F5344CB8AC3E}">
        <p14:creationId xmlns:p14="http://schemas.microsoft.com/office/powerpoint/2010/main" val="2895897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14350"/>
            <a:ext cx="9144000" cy="470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9411" name="Rectangle 3"/>
          <p:cNvSpPr>
            <a:spLocks noGrp="1" noChangeArrowheads="1"/>
          </p:cNvSpPr>
          <p:nvPr>
            <p:ph type="title"/>
          </p:nvPr>
        </p:nvSpPr>
        <p:spPr>
          <a:xfrm>
            <a:off x="0" y="0"/>
            <a:ext cx="9144000" cy="707886"/>
          </a:xfrm>
          <a:solidFill>
            <a:srgbClr val="000066"/>
          </a:solid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spAutoFit/>
          </a:bodyPr>
          <a:lstStyle/>
          <a:p>
            <a:pPr>
              <a:defRPr/>
            </a:pPr>
            <a:r>
              <a:rPr lang="en-US" sz="4000" b="1" smtClean="0">
                <a:solidFill>
                  <a:schemeClr val="bg1"/>
                </a:solidFill>
                <a:latin typeface="Arial"/>
                <a:cs typeface="Arial"/>
              </a:rPr>
              <a:t>SINGAPORE BIBLE COLLEGE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8754" name="Picture 2"/>
          <p:cNvPicPr>
            <a:picLocks noChangeArrowheads="1"/>
          </p:cNvPicPr>
          <p:nvPr/>
        </p:nvPicPr>
        <p:blipFill>
          <a:blip r:embed="rId4">
            <a:lum bright="-78000" contrast="-6000"/>
          </a:blip>
          <a:srcRect/>
          <a:stretch>
            <a:fillRect/>
          </a:stretch>
        </p:blipFill>
        <p:spPr bwMode="auto">
          <a:xfrm>
            <a:off x="0" y="1200150"/>
            <a:ext cx="9144000" cy="3943350"/>
          </a:xfrm>
          <a:prstGeom prst="rect">
            <a:avLst/>
          </a:prstGeom>
          <a:noFill/>
          <a:ln w="12700">
            <a:noFill/>
            <a:miter lim="800000"/>
            <a:headEnd/>
            <a:tailEnd/>
          </a:ln>
          <a:effectLst>
            <a:outerShdw blurRad="63500" dist="53882" dir="2700000" algn="ctr" rotWithShape="0">
              <a:schemeClr val="tx1">
                <a:alpha val="74998"/>
              </a:schemeClr>
            </a:outerShdw>
          </a:effectLst>
        </p:spPr>
      </p:pic>
      <p:sp>
        <p:nvSpPr>
          <p:cNvPr id="1098755" name="Rectangle 3"/>
          <p:cNvSpPr>
            <a:spLocks noGrp="1" noChangeArrowheads="1"/>
          </p:cNvSpPr>
          <p:nvPr>
            <p:ph type="title"/>
          </p:nvPr>
        </p:nvSpPr>
        <p:spPr>
          <a:xfrm>
            <a:off x="1562100" y="171450"/>
            <a:ext cx="7086600" cy="957263"/>
          </a:xfrm>
          <a:effectLst>
            <a:outerShdw blurRad="63500" dist="53882" dir="2700000" algn="ctr" rotWithShape="0">
              <a:schemeClr val="tx1">
                <a:alpha val="74998"/>
              </a:schemeClr>
            </a:outerShdw>
          </a:effectLst>
        </p:spPr>
        <p:txBody>
          <a:bodyPr lIns="90488" tIns="44450" rIns="90488" bIns="44450"/>
          <a:lstStyle/>
          <a:p>
            <a:pPr eaLnBrk="1" hangingPunct="1">
              <a:defRPr/>
            </a:pPr>
            <a:r>
              <a:rPr lang="en-US" sz="7200" b="1" i="1" smtClean="0">
                <a:solidFill>
                  <a:schemeClr val="accent1"/>
                </a:solidFill>
                <a:latin typeface="Arial" charset="0"/>
                <a:ea typeface="ＭＳ Ｐゴシック" charset="0"/>
                <a:cs typeface="Arial" charset="0"/>
              </a:rPr>
              <a:t>SBC Schools</a:t>
            </a:r>
            <a:endParaRPr lang="en-US" smtClean="0">
              <a:solidFill>
                <a:schemeClr val="bg1"/>
              </a:solidFill>
              <a:latin typeface="Arial" charset="0"/>
              <a:ea typeface="ＭＳ Ｐゴシック" charset="0"/>
              <a:cs typeface="Arial" charset="0"/>
            </a:endParaRPr>
          </a:p>
        </p:txBody>
      </p:sp>
      <p:sp>
        <p:nvSpPr>
          <p:cNvPr id="1098756" name="Rectangle 4"/>
          <p:cNvSpPr>
            <a:spLocks noChangeArrowheads="1"/>
          </p:cNvSpPr>
          <p:nvPr/>
        </p:nvSpPr>
        <p:spPr bwMode="auto">
          <a:xfrm>
            <a:off x="533400" y="1771650"/>
            <a:ext cx="5943600"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a:spcBef>
                <a:spcPct val="20000"/>
              </a:spcBef>
              <a:buClr>
                <a:schemeClr val="tx2"/>
              </a:buClr>
              <a:buSzPct val="75000"/>
              <a:buFont typeface="Zapf Dingbats" pitchFamily="-112" charset="2"/>
              <a:buChar char="o"/>
              <a:defRPr/>
            </a:pPr>
            <a:r>
              <a:rPr lang="en-US" sz="3600" b="1">
                <a:solidFill>
                  <a:schemeClr val="bg1"/>
                </a:solidFill>
                <a:latin typeface="Arial"/>
                <a:ea typeface="+mn-ea"/>
                <a:cs typeface="Arial"/>
              </a:rPr>
              <a:t>Established 1952</a:t>
            </a:r>
          </a:p>
        </p:txBody>
      </p:sp>
      <p:sp>
        <p:nvSpPr>
          <p:cNvPr id="1098757" name="Text Box 5" descr="Wide upward diagonal"/>
          <p:cNvSpPr txBox="1">
            <a:spLocks noChangeArrowheads="1"/>
          </p:cNvSpPr>
          <p:nvPr/>
        </p:nvSpPr>
        <p:spPr bwMode="auto">
          <a:xfrm>
            <a:off x="228600" y="1143000"/>
            <a:ext cx="2057400" cy="646331"/>
          </a:xfrm>
          <a:prstGeom prst="rect">
            <a:avLst/>
          </a:prstGeom>
          <a:noFill/>
          <a:ln w="76200">
            <a:solidFill>
              <a:srgbClr val="CC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600" b="1">
                <a:solidFill>
                  <a:srgbClr val="FFFF00"/>
                </a:solidFill>
                <a:cs typeface="Arial" charset="0"/>
              </a:rPr>
              <a:t>Chinese</a:t>
            </a:r>
            <a:endParaRPr lang="en-US" sz="3600">
              <a:cs typeface="Arial" charset="0"/>
            </a:endParaRPr>
          </a:p>
        </p:txBody>
      </p:sp>
      <p:sp>
        <p:nvSpPr>
          <p:cNvPr id="1098758" name="Text Box 6" descr="Wide downward diagonal"/>
          <p:cNvSpPr txBox="1">
            <a:spLocks noChangeArrowheads="1"/>
          </p:cNvSpPr>
          <p:nvPr/>
        </p:nvSpPr>
        <p:spPr bwMode="auto">
          <a:xfrm>
            <a:off x="6934200" y="1143000"/>
            <a:ext cx="2057400" cy="646331"/>
          </a:xfrm>
          <a:prstGeom prst="rect">
            <a:avLst/>
          </a:prstGeom>
          <a:noFill/>
          <a:ln w="76200">
            <a:solidFill>
              <a:srgbClr val="CC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3600" b="1">
                <a:solidFill>
                  <a:srgbClr val="FFFF00"/>
                </a:solidFill>
                <a:cs typeface="Arial" charset="0"/>
              </a:rPr>
              <a:t>English</a:t>
            </a:r>
            <a:endParaRPr lang="en-US" sz="3600">
              <a:solidFill>
                <a:schemeClr val="bg1"/>
              </a:solidFill>
              <a:cs typeface="Arial" charset="0"/>
            </a:endParaRPr>
          </a:p>
        </p:txBody>
      </p:sp>
      <p:sp>
        <p:nvSpPr>
          <p:cNvPr id="1098759" name="Text Box 7"/>
          <p:cNvSpPr txBox="1">
            <a:spLocks noChangeArrowheads="1"/>
          </p:cNvSpPr>
          <p:nvPr/>
        </p:nvSpPr>
        <p:spPr bwMode="auto">
          <a:xfrm>
            <a:off x="2286000" y="1143000"/>
            <a:ext cx="1905000" cy="646331"/>
          </a:xfrm>
          <a:prstGeom prst="rect">
            <a:avLst/>
          </a:prstGeom>
          <a:noFill/>
          <a:ln w="76200">
            <a:solidFill>
              <a:srgbClr val="CC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600" b="1">
                <a:solidFill>
                  <a:srgbClr val="FFFF00"/>
                </a:solidFill>
                <a:cs typeface="Arial" charset="0"/>
              </a:rPr>
              <a:t>Music</a:t>
            </a:r>
            <a:endParaRPr lang="en-US" sz="3600">
              <a:solidFill>
                <a:schemeClr val="bg1"/>
              </a:solidFill>
              <a:cs typeface="Arial" charset="0"/>
            </a:endParaRPr>
          </a:p>
        </p:txBody>
      </p:sp>
      <p:sp>
        <p:nvSpPr>
          <p:cNvPr id="1098760" name="Rectangle 8"/>
          <p:cNvSpPr>
            <a:spLocks noChangeArrowheads="1"/>
          </p:cNvSpPr>
          <p:nvPr/>
        </p:nvSpPr>
        <p:spPr bwMode="auto">
          <a:xfrm>
            <a:off x="533400" y="2286000"/>
            <a:ext cx="5943600"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a:spcBef>
                <a:spcPct val="20000"/>
              </a:spcBef>
              <a:buClr>
                <a:schemeClr val="tx2"/>
              </a:buClr>
              <a:buSzPct val="75000"/>
              <a:buFont typeface="Zapf Dingbats" pitchFamily="-112" charset="2"/>
              <a:buChar char="o"/>
              <a:defRPr/>
            </a:pPr>
            <a:r>
              <a:rPr lang="en-US" sz="3600" b="1">
                <a:solidFill>
                  <a:schemeClr val="bg1"/>
                </a:solidFill>
                <a:latin typeface="Arial"/>
                <a:ea typeface="+mn-ea"/>
                <a:cs typeface="Arial"/>
              </a:rPr>
              <a:t>31 Full-time Faculty</a:t>
            </a:r>
          </a:p>
        </p:txBody>
      </p:sp>
      <p:sp>
        <p:nvSpPr>
          <p:cNvPr id="1098761" name="Rectangle 9"/>
          <p:cNvSpPr>
            <a:spLocks noChangeArrowheads="1"/>
          </p:cNvSpPr>
          <p:nvPr/>
        </p:nvSpPr>
        <p:spPr bwMode="auto">
          <a:xfrm>
            <a:off x="533400" y="2800350"/>
            <a:ext cx="5943600"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a:spcBef>
                <a:spcPct val="20000"/>
              </a:spcBef>
              <a:buClr>
                <a:schemeClr val="tx2"/>
              </a:buClr>
              <a:buSzPct val="75000"/>
              <a:buFont typeface="Zapf Dingbats" pitchFamily="-112" charset="2"/>
              <a:buChar char="o"/>
              <a:defRPr/>
            </a:pPr>
            <a:r>
              <a:rPr lang="en-US" sz="3600" b="1" dirty="0">
                <a:solidFill>
                  <a:schemeClr val="bg1"/>
                </a:solidFill>
                <a:latin typeface="Arial"/>
                <a:ea typeface="+mn-ea"/>
                <a:cs typeface="Arial"/>
              </a:rPr>
              <a:t>500 Students</a:t>
            </a:r>
          </a:p>
        </p:txBody>
      </p:sp>
      <p:sp>
        <p:nvSpPr>
          <p:cNvPr id="1098762" name="Rectangle 10"/>
          <p:cNvSpPr>
            <a:spLocks noChangeArrowheads="1"/>
          </p:cNvSpPr>
          <p:nvPr/>
        </p:nvSpPr>
        <p:spPr bwMode="auto">
          <a:xfrm>
            <a:off x="533400" y="3314700"/>
            <a:ext cx="5943600" cy="5715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a:spcBef>
                <a:spcPct val="20000"/>
              </a:spcBef>
              <a:buClr>
                <a:schemeClr val="tx2"/>
              </a:buClr>
              <a:buSzPct val="75000"/>
              <a:buFont typeface="Zapf Dingbats" pitchFamily="-112" charset="2"/>
              <a:buChar char="o"/>
              <a:defRPr/>
            </a:pPr>
            <a:r>
              <a:rPr lang="en-US" sz="3600" b="1">
                <a:solidFill>
                  <a:schemeClr val="bg1"/>
                </a:solidFill>
                <a:latin typeface="Arial"/>
                <a:ea typeface="+mn-ea"/>
                <a:cs typeface="Arial"/>
              </a:rPr>
              <a:t>25 Denominations</a:t>
            </a:r>
          </a:p>
        </p:txBody>
      </p:sp>
      <p:sp>
        <p:nvSpPr>
          <p:cNvPr id="1098763" name="Rectangle 11"/>
          <p:cNvSpPr>
            <a:spLocks noChangeArrowheads="1"/>
          </p:cNvSpPr>
          <p:nvPr/>
        </p:nvSpPr>
        <p:spPr bwMode="auto">
          <a:xfrm>
            <a:off x="533400" y="3886200"/>
            <a:ext cx="5943600"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a:spcBef>
                <a:spcPct val="20000"/>
              </a:spcBef>
              <a:buClr>
                <a:schemeClr val="tx2"/>
              </a:buClr>
              <a:buSzPct val="75000"/>
              <a:buFont typeface="Zapf Dingbats" pitchFamily="-112" charset="2"/>
              <a:buChar char="o"/>
              <a:defRPr/>
            </a:pPr>
            <a:r>
              <a:rPr lang="en-US" sz="3600" b="1" dirty="0">
                <a:solidFill>
                  <a:schemeClr val="bg1"/>
                </a:solidFill>
                <a:latin typeface="Arial"/>
                <a:ea typeface="+mn-ea"/>
                <a:cs typeface="Arial"/>
              </a:rPr>
              <a:t>25 Countries</a:t>
            </a:r>
          </a:p>
        </p:txBody>
      </p:sp>
      <p:graphicFrame>
        <p:nvGraphicFramePr>
          <p:cNvPr id="166923" name="Object 2">
            <a:hlinkClick r:id="" action="ppaction://ole?verb=0"/>
          </p:cNvPr>
          <p:cNvGraphicFramePr>
            <a:graphicFrameLocks/>
          </p:cNvGraphicFramePr>
          <p:nvPr/>
        </p:nvGraphicFramePr>
        <p:xfrm>
          <a:off x="6888164" y="2201466"/>
          <a:ext cx="2251075" cy="2937272"/>
        </p:xfrm>
        <a:graphic>
          <a:graphicData uri="http://schemas.openxmlformats.org/presentationml/2006/ole">
            <mc:AlternateContent xmlns:mc="http://schemas.openxmlformats.org/markup-compatibility/2006">
              <mc:Choice xmlns:v="urn:schemas-microsoft-com:vml" Requires="v">
                <p:oleObj spid="_x0000_s166985" name="Microsoft ClipArt Gallery" r:id="rId5" imgW="1993900" imgH="3454400" progId="MS_ClipArt_Gallery">
                  <p:embed/>
                </p:oleObj>
              </mc:Choice>
              <mc:Fallback>
                <p:oleObj name="Microsoft ClipArt Gallery" r:id="rId5" imgW="1993900" imgH="3454400" progId="MS_ClipArt_Gallery">
                  <p:embed/>
                  <p:pic>
                    <p:nvPicPr>
                      <p:cNvPr id="0" name="Object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8164" y="2201466"/>
                        <a:ext cx="2251075" cy="293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3" name="Text Box 7"/>
          <p:cNvSpPr txBox="1">
            <a:spLocks noChangeArrowheads="1"/>
          </p:cNvSpPr>
          <p:nvPr/>
        </p:nvSpPr>
        <p:spPr bwMode="auto">
          <a:xfrm>
            <a:off x="4191000" y="1143000"/>
            <a:ext cx="2743200" cy="646331"/>
          </a:xfrm>
          <a:prstGeom prst="rect">
            <a:avLst/>
          </a:prstGeom>
          <a:noFill/>
          <a:ln w="76200">
            <a:solidFill>
              <a:srgbClr val="CC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600" b="1">
                <a:solidFill>
                  <a:srgbClr val="FFFF00"/>
                </a:solidFill>
                <a:cs typeface="Arial" charset="0"/>
              </a:rPr>
              <a:t>Counseling</a:t>
            </a:r>
            <a:endParaRPr lang="en-US" sz="3600">
              <a:solidFill>
                <a:schemeClr val="bg1"/>
              </a:solidFill>
              <a:cs typeface="Arial" charset="0"/>
            </a:endParaRPr>
          </a:p>
        </p:txBody>
      </p:sp>
      <p:sp>
        <p:nvSpPr>
          <p:cNvPr id="14" name="Rectangle 11"/>
          <p:cNvSpPr>
            <a:spLocks noChangeArrowheads="1"/>
          </p:cNvSpPr>
          <p:nvPr/>
        </p:nvSpPr>
        <p:spPr bwMode="auto">
          <a:xfrm>
            <a:off x="533400" y="4400550"/>
            <a:ext cx="5943600"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a:spcBef>
                <a:spcPct val="20000"/>
              </a:spcBef>
              <a:buClr>
                <a:schemeClr val="tx2"/>
              </a:buClr>
              <a:buSzPct val="75000"/>
              <a:buFont typeface="Zapf Dingbats" pitchFamily="-112" charset="2"/>
              <a:buChar char="o"/>
              <a:defRPr/>
            </a:pPr>
            <a:r>
              <a:rPr lang="en-US" sz="3600" b="1" dirty="0">
                <a:solidFill>
                  <a:schemeClr val="bg1"/>
                </a:solidFill>
                <a:latin typeface="Arial"/>
                <a:ea typeface="+mn-ea"/>
                <a:cs typeface="Arial"/>
              </a:rPr>
              <a:t>29 Languages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098757"/>
                                        </p:tgtEl>
                                        <p:attrNameLst>
                                          <p:attrName>style.visibility</p:attrName>
                                        </p:attrNameLst>
                                      </p:cBhvr>
                                      <p:to>
                                        <p:strVal val="visible"/>
                                      </p:to>
                                    </p:set>
                                    <p:anim calcmode="lin" valueType="num">
                                      <p:cBhvr additive="base">
                                        <p:cTn id="7" dur="500" fill="hold"/>
                                        <p:tgtEl>
                                          <p:spTgt spid="1098757"/>
                                        </p:tgtEl>
                                        <p:attrNameLst>
                                          <p:attrName>ppt_x</p:attrName>
                                        </p:attrNameLst>
                                      </p:cBhvr>
                                      <p:tavLst>
                                        <p:tav tm="0">
                                          <p:val>
                                            <p:strVal val="0-#ppt_w/2"/>
                                          </p:val>
                                        </p:tav>
                                        <p:tav tm="100000">
                                          <p:val>
                                            <p:strVal val="#ppt_x"/>
                                          </p:val>
                                        </p:tav>
                                      </p:tavLst>
                                    </p:anim>
                                    <p:anim calcmode="lin" valueType="num">
                                      <p:cBhvr additive="base">
                                        <p:cTn id="8" dur="500" fill="hold"/>
                                        <p:tgtEl>
                                          <p:spTgt spid="109875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1098758"/>
                                        </p:tgtEl>
                                        <p:attrNameLst>
                                          <p:attrName>style.visibility</p:attrName>
                                        </p:attrNameLst>
                                      </p:cBhvr>
                                      <p:to>
                                        <p:strVal val="visible"/>
                                      </p:to>
                                    </p:set>
                                    <p:anim calcmode="lin" valueType="num">
                                      <p:cBhvr additive="base">
                                        <p:cTn id="12" dur="500" fill="hold"/>
                                        <p:tgtEl>
                                          <p:spTgt spid="1098758"/>
                                        </p:tgtEl>
                                        <p:attrNameLst>
                                          <p:attrName>ppt_x</p:attrName>
                                        </p:attrNameLst>
                                      </p:cBhvr>
                                      <p:tavLst>
                                        <p:tav tm="0">
                                          <p:val>
                                            <p:strVal val="0-#ppt_w/2"/>
                                          </p:val>
                                        </p:tav>
                                        <p:tav tm="100000">
                                          <p:val>
                                            <p:strVal val="#ppt_x"/>
                                          </p:val>
                                        </p:tav>
                                      </p:tavLst>
                                    </p:anim>
                                    <p:anim calcmode="lin" valueType="num">
                                      <p:cBhvr additive="base">
                                        <p:cTn id="13" dur="500" fill="hold"/>
                                        <p:tgtEl>
                                          <p:spTgt spid="109875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3" presetClass="entr" presetSubtype="528" fill="hold" grpId="0" nodeType="afterEffect">
                                  <p:stCondLst>
                                    <p:cond delay="2000"/>
                                  </p:stCondLst>
                                  <p:childTnLst>
                                    <p:set>
                                      <p:cBhvr>
                                        <p:cTn id="16" dur="1" fill="hold">
                                          <p:stCondLst>
                                            <p:cond delay="0"/>
                                          </p:stCondLst>
                                        </p:cTn>
                                        <p:tgtEl>
                                          <p:spTgt spid="1098759"/>
                                        </p:tgtEl>
                                        <p:attrNameLst>
                                          <p:attrName>style.visibility</p:attrName>
                                        </p:attrNameLst>
                                      </p:cBhvr>
                                      <p:to>
                                        <p:strVal val="visible"/>
                                      </p:to>
                                    </p:set>
                                    <p:anim calcmode="lin" valueType="num">
                                      <p:cBhvr>
                                        <p:cTn id="17" dur="500" fill="hold"/>
                                        <p:tgtEl>
                                          <p:spTgt spid="1098759"/>
                                        </p:tgtEl>
                                        <p:attrNameLst>
                                          <p:attrName>ppt_w</p:attrName>
                                        </p:attrNameLst>
                                      </p:cBhvr>
                                      <p:tavLst>
                                        <p:tav tm="0">
                                          <p:val>
                                            <p:fltVal val="0"/>
                                          </p:val>
                                        </p:tav>
                                        <p:tav tm="100000">
                                          <p:val>
                                            <p:strVal val="#ppt_w"/>
                                          </p:val>
                                        </p:tav>
                                      </p:tavLst>
                                    </p:anim>
                                    <p:anim calcmode="lin" valueType="num">
                                      <p:cBhvr>
                                        <p:cTn id="18" dur="500" fill="hold"/>
                                        <p:tgtEl>
                                          <p:spTgt spid="1098759"/>
                                        </p:tgtEl>
                                        <p:attrNameLst>
                                          <p:attrName>ppt_h</p:attrName>
                                        </p:attrNameLst>
                                      </p:cBhvr>
                                      <p:tavLst>
                                        <p:tav tm="0">
                                          <p:val>
                                            <p:fltVal val="0"/>
                                          </p:val>
                                        </p:tav>
                                        <p:tav tm="100000">
                                          <p:val>
                                            <p:strVal val="#ppt_h"/>
                                          </p:val>
                                        </p:tav>
                                      </p:tavLst>
                                    </p:anim>
                                    <p:anim calcmode="lin" valueType="num">
                                      <p:cBhvr>
                                        <p:cTn id="19" dur="500" fill="hold"/>
                                        <p:tgtEl>
                                          <p:spTgt spid="1098759"/>
                                        </p:tgtEl>
                                        <p:attrNameLst>
                                          <p:attrName>ppt_x</p:attrName>
                                        </p:attrNameLst>
                                      </p:cBhvr>
                                      <p:tavLst>
                                        <p:tav tm="0">
                                          <p:val>
                                            <p:fltVal val="0.5"/>
                                          </p:val>
                                        </p:tav>
                                        <p:tav tm="100000">
                                          <p:val>
                                            <p:strVal val="#ppt_x"/>
                                          </p:val>
                                        </p:tav>
                                      </p:tavLst>
                                    </p:anim>
                                    <p:anim calcmode="lin" valueType="num">
                                      <p:cBhvr>
                                        <p:cTn id="20" dur="500" fill="hold"/>
                                        <p:tgtEl>
                                          <p:spTgt spid="1098759"/>
                                        </p:tgtEl>
                                        <p:attrNameLst>
                                          <p:attrName>ppt_y</p:attrName>
                                        </p:attrNameLst>
                                      </p:cBhvr>
                                      <p:tavLst>
                                        <p:tav tm="0">
                                          <p:val>
                                            <p:fltVal val="0.5"/>
                                          </p:val>
                                        </p:tav>
                                        <p:tav tm="100000">
                                          <p:val>
                                            <p:strVal val="#ppt_y"/>
                                          </p:val>
                                        </p:tav>
                                      </p:tavLst>
                                    </p:anim>
                                  </p:childTnLst>
                                </p:cTn>
                              </p:par>
                            </p:childTnLst>
                          </p:cTn>
                        </p:par>
                        <p:par>
                          <p:cTn id="21" fill="hold" nodeType="afterGroup">
                            <p:stCondLst>
                              <p:cond delay="5500"/>
                            </p:stCondLst>
                            <p:childTnLst>
                              <p:par>
                                <p:cTn id="22" presetID="23" presetClass="entr" presetSubtype="528" fill="hold" grpId="0" nodeType="afterEffect">
                                  <p:stCondLst>
                                    <p:cond delay="200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 calcmode="lin" valueType="num">
                                      <p:cBhvr>
                                        <p:cTn id="26" dur="500" fill="hold"/>
                                        <p:tgtEl>
                                          <p:spTgt spid="13"/>
                                        </p:tgtEl>
                                        <p:attrNameLst>
                                          <p:attrName>ppt_x</p:attrName>
                                        </p:attrNameLst>
                                      </p:cBhvr>
                                      <p:tavLst>
                                        <p:tav tm="0">
                                          <p:val>
                                            <p:fltVal val="0.5"/>
                                          </p:val>
                                        </p:tav>
                                        <p:tav tm="100000">
                                          <p:val>
                                            <p:strVal val="#ppt_x"/>
                                          </p:val>
                                        </p:tav>
                                      </p:tavLst>
                                    </p:anim>
                                    <p:anim calcmode="lin" valueType="num">
                                      <p:cBhvr>
                                        <p:cTn id="27" dur="500" fill="hold"/>
                                        <p:tgtEl>
                                          <p:spTgt spid="13"/>
                                        </p:tgtEl>
                                        <p:attrNameLst>
                                          <p:attrName>ppt_y</p:attrName>
                                        </p:attrNameLst>
                                      </p:cBhvr>
                                      <p:tavLst>
                                        <p:tav tm="0">
                                          <p:val>
                                            <p:fltVal val="0.5"/>
                                          </p:val>
                                        </p:tav>
                                        <p:tav tm="100000">
                                          <p:val>
                                            <p:strVal val="#ppt_y"/>
                                          </p:val>
                                        </p:tav>
                                      </p:tavLst>
                                    </p:anim>
                                  </p:childTnLst>
                                </p:cTn>
                              </p:par>
                            </p:childTnLst>
                          </p:cTn>
                        </p:par>
                        <p:par>
                          <p:cTn id="28" fill="hold" nodeType="afterGroup">
                            <p:stCondLst>
                              <p:cond delay="8000"/>
                            </p:stCondLst>
                            <p:childTnLst>
                              <p:par>
                                <p:cTn id="29" presetID="9" presetClass="entr" presetSubtype="0" fill="hold" grpId="0" nodeType="afterEffect">
                                  <p:stCondLst>
                                    <p:cond delay="2000"/>
                                  </p:stCondLst>
                                  <p:iterate type="lt">
                                    <p:tmPct val="100000"/>
                                  </p:iterate>
                                  <p:childTnLst>
                                    <p:set>
                                      <p:cBhvr>
                                        <p:cTn id="30" dur="1" fill="hold">
                                          <p:stCondLst>
                                            <p:cond delay="0"/>
                                          </p:stCondLst>
                                        </p:cTn>
                                        <p:tgtEl>
                                          <p:spTgt spid="1098756"/>
                                        </p:tgtEl>
                                        <p:attrNameLst>
                                          <p:attrName>style.visibility</p:attrName>
                                        </p:attrNameLst>
                                      </p:cBhvr>
                                      <p:to>
                                        <p:strVal val="visible"/>
                                      </p:to>
                                    </p:set>
                                    <p:animEffect transition="in" filter="dissolve">
                                      <p:cBhvr>
                                        <p:cTn id="31" dur="75"/>
                                        <p:tgtEl>
                                          <p:spTgt spid="1098756"/>
                                        </p:tgtEl>
                                      </p:cBhvr>
                                    </p:animEffect>
                                  </p:childTnLst>
                                </p:cTn>
                              </p:par>
                            </p:childTnLst>
                          </p:cTn>
                        </p:par>
                        <p:par>
                          <p:cTn id="32" fill="hold" nodeType="afterGroup">
                            <p:stCondLst>
                              <p:cond delay="11125"/>
                            </p:stCondLst>
                            <p:childTnLst>
                              <p:par>
                                <p:cTn id="33" presetID="9" presetClass="entr" presetSubtype="0" fill="hold" grpId="0" nodeType="afterEffect">
                                  <p:stCondLst>
                                    <p:cond delay="2000"/>
                                  </p:stCondLst>
                                  <p:iterate type="lt">
                                    <p:tmPct val="100000"/>
                                  </p:iterate>
                                  <p:childTnLst>
                                    <p:set>
                                      <p:cBhvr>
                                        <p:cTn id="34" dur="1" fill="hold">
                                          <p:stCondLst>
                                            <p:cond delay="0"/>
                                          </p:stCondLst>
                                        </p:cTn>
                                        <p:tgtEl>
                                          <p:spTgt spid="1098760"/>
                                        </p:tgtEl>
                                        <p:attrNameLst>
                                          <p:attrName>style.visibility</p:attrName>
                                        </p:attrNameLst>
                                      </p:cBhvr>
                                      <p:to>
                                        <p:strVal val="visible"/>
                                      </p:to>
                                    </p:set>
                                    <p:animEffect transition="in" filter="dissolve">
                                      <p:cBhvr>
                                        <p:cTn id="35" dur="75"/>
                                        <p:tgtEl>
                                          <p:spTgt spid="1098760"/>
                                        </p:tgtEl>
                                      </p:cBhvr>
                                    </p:animEffect>
                                  </p:childTnLst>
                                </p:cTn>
                              </p:par>
                            </p:childTnLst>
                          </p:cTn>
                        </p:par>
                        <p:par>
                          <p:cTn id="36" fill="hold" nodeType="afterGroup">
                            <p:stCondLst>
                              <p:cond delay="14475"/>
                            </p:stCondLst>
                            <p:childTnLst>
                              <p:par>
                                <p:cTn id="37" presetID="9" presetClass="entr" presetSubtype="0" fill="hold" grpId="0" nodeType="afterEffect">
                                  <p:stCondLst>
                                    <p:cond delay="2000"/>
                                  </p:stCondLst>
                                  <p:iterate type="lt">
                                    <p:tmPct val="100000"/>
                                  </p:iterate>
                                  <p:childTnLst>
                                    <p:set>
                                      <p:cBhvr>
                                        <p:cTn id="38" dur="1" fill="hold">
                                          <p:stCondLst>
                                            <p:cond delay="0"/>
                                          </p:stCondLst>
                                        </p:cTn>
                                        <p:tgtEl>
                                          <p:spTgt spid="1098761"/>
                                        </p:tgtEl>
                                        <p:attrNameLst>
                                          <p:attrName>style.visibility</p:attrName>
                                        </p:attrNameLst>
                                      </p:cBhvr>
                                      <p:to>
                                        <p:strVal val="visible"/>
                                      </p:to>
                                    </p:set>
                                    <p:animEffect transition="in" filter="dissolve">
                                      <p:cBhvr>
                                        <p:cTn id="39" dur="75"/>
                                        <p:tgtEl>
                                          <p:spTgt spid="1098761"/>
                                        </p:tgtEl>
                                      </p:cBhvr>
                                    </p:animEffect>
                                  </p:childTnLst>
                                </p:cTn>
                              </p:par>
                            </p:childTnLst>
                          </p:cTn>
                        </p:par>
                        <p:par>
                          <p:cTn id="40" fill="hold" nodeType="afterGroup">
                            <p:stCondLst>
                              <p:cond delay="17300"/>
                            </p:stCondLst>
                            <p:childTnLst>
                              <p:par>
                                <p:cTn id="41" presetID="9" presetClass="entr" presetSubtype="0" fill="hold" grpId="0" nodeType="afterEffect">
                                  <p:stCondLst>
                                    <p:cond delay="2000"/>
                                  </p:stCondLst>
                                  <p:iterate type="lt">
                                    <p:tmPct val="100000"/>
                                  </p:iterate>
                                  <p:childTnLst>
                                    <p:set>
                                      <p:cBhvr>
                                        <p:cTn id="42" dur="1" fill="hold">
                                          <p:stCondLst>
                                            <p:cond delay="0"/>
                                          </p:stCondLst>
                                        </p:cTn>
                                        <p:tgtEl>
                                          <p:spTgt spid="1098762"/>
                                        </p:tgtEl>
                                        <p:attrNameLst>
                                          <p:attrName>style.visibility</p:attrName>
                                        </p:attrNameLst>
                                      </p:cBhvr>
                                      <p:to>
                                        <p:strVal val="visible"/>
                                      </p:to>
                                    </p:set>
                                    <p:animEffect transition="in" filter="dissolve">
                                      <p:cBhvr>
                                        <p:cTn id="43" dur="75"/>
                                        <p:tgtEl>
                                          <p:spTgt spid="1098762"/>
                                        </p:tgtEl>
                                      </p:cBhvr>
                                    </p:animEffect>
                                  </p:childTnLst>
                                </p:cTn>
                              </p:par>
                            </p:childTnLst>
                          </p:cTn>
                        </p:par>
                        <p:par>
                          <p:cTn id="44" fill="hold" nodeType="afterGroup">
                            <p:stCondLst>
                              <p:cond delay="20425"/>
                            </p:stCondLst>
                            <p:childTnLst>
                              <p:par>
                                <p:cTn id="45" presetID="9" presetClass="entr" presetSubtype="0" fill="hold" grpId="0" nodeType="afterEffect">
                                  <p:stCondLst>
                                    <p:cond delay="2000"/>
                                  </p:stCondLst>
                                  <p:iterate type="lt">
                                    <p:tmPct val="100000"/>
                                  </p:iterate>
                                  <p:childTnLst>
                                    <p:set>
                                      <p:cBhvr>
                                        <p:cTn id="46" dur="1" fill="hold">
                                          <p:stCondLst>
                                            <p:cond delay="0"/>
                                          </p:stCondLst>
                                        </p:cTn>
                                        <p:tgtEl>
                                          <p:spTgt spid="1098763"/>
                                        </p:tgtEl>
                                        <p:attrNameLst>
                                          <p:attrName>style.visibility</p:attrName>
                                        </p:attrNameLst>
                                      </p:cBhvr>
                                      <p:to>
                                        <p:strVal val="visible"/>
                                      </p:to>
                                    </p:set>
                                    <p:animEffect transition="in" filter="dissolve">
                                      <p:cBhvr>
                                        <p:cTn id="47" dur="75"/>
                                        <p:tgtEl>
                                          <p:spTgt spid="1098763"/>
                                        </p:tgtEl>
                                      </p:cBhvr>
                                    </p:animEffect>
                                  </p:childTnLst>
                                </p:cTn>
                              </p:par>
                            </p:childTnLst>
                          </p:cTn>
                        </p:par>
                        <p:par>
                          <p:cTn id="48" fill="hold" nodeType="afterGroup">
                            <p:stCondLst>
                              <p:cond delay="23250"/>
                            </p:stCondLst>
                            <p:childTnLst>
                              <p:par>
                                <p:cTn id="49" presetID="9" presetClass="entr" presetSubtype="0" fill="hold" grpId="0" nodeType="afterEffect">
                                  <p:stCondLst>
                                    <p:cond delay="2000"/>
                                  </p:stCondLst>
                                  <p:iterate type="lt">
                                    <p:tmPct val="100000"/>
                                  </p:iterate>
                                  <p:childTnLst>
                                    <p:set>
                                      <p:cBhvr>
                                        <p:cTn id="50" dur="1" fill="hold">
                                          <p:stCondLst>
                                            <p:cond delay="0"/>
                                          </p:stCondLst>
                                        </p:cTn>
                                        <p:tgtEl>
                                          <p:spTgt spid="14"/>
                                        </p:tgtEl>
                                        <p:attrNameLst>
                                          <p:attrName>style.visibility</p:attrName>
                                        </p:attrNameLst>
                                      </p:cBhvr>
                                      <p:to>
                                        <p:strVal val="visible"/>
                                      </p:to>
                                    </p:set>
                                    <p:animEffect transition="in" filter="dissolve">
                                      <p:cBhvr>
                                        <p:cTn id="51" dur="75"/>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8756" grpId="0" autoUpdateAnimBg="0"/>
      <p:bldP spid="1098757" grpId="0" animBg="1" autoUpdateAnimBg="0"/>
      <p:bldP spid="1098758" grpId="0" animBg="1" autoUpdateAnimBg="0"/>
      <p:bldP spid="1098759" grpId="0" animBg="1" autoUpdateAnimBg="0"/>
      <p:bldP spid="1098760" grpId="0" autoUpdateAnimBg="0"/>
      <p:bldP spid="1098761" grpId="0" autoUpdateAnimBg="0"/>
      <p:bldP spid="1098762" grpId="0" autoUpdateAnimBg="0"/>
      <p:bldP spid="1098763" grpId="0" autoUpdateAnimBg="0"/>
      <p:bldP spid="13" grpId="0" animBg="1" autoUpdateAnimBg="0"/>
      <p:bldP spid="14"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ctrTitle"/>
          </p:nvPr>
        </p:nvSpPr>
        <p:spPr>
          <a:xfrm>
            <a:off x="304800" y="1714500"/>
            <a:ext cx="8153400" cy="857250"/>
          </a:xfrm>
          <a:noFill/>
        </p:spPr>
        <p:txBody>
          <a:bodyPr/>
          <a:lstStyle/>
          <a:p>
            <a:pPr eaLnBrk="1" hangingPunct="1"/>
            <a:r>
              <a:rPr lang="en-US" sz="6000" b="1">
                <a:solidFill>
                  <a:schemeClr val="bg1"/>
                </a:solidFill>
                <a:latin typeface="Arial" charset="0"/>
              </a:rPr>
              <a:t>Church Unity</a:t>
            </a:r>
            <a:endParaRPr lang="en-US" sz="5400">
              <a:solidFill>
                <a:schemeClr val="bg1"/>
              </a:solidFill>
              <a:latin typeface="Arial" charset="0"/>
            </a:endParaRPr>
          </a:p>
        </p:txBody>
      </p:sp>
      <p:sp>
        <p:nvSpPr>
          <p:cNvPr id="1735683" name="Rectangle 3"/>
          <p:cNvSpPr>
            <a:spLocks noGrp="1" noChangeArrowheads="1"/>
          </p:cNvSpPr>
          <p:nvPr>
            <p:ph type="subTitle" idx="1"/>
          </p:nvPr>
        </p:nvSpPr>
        <p:spPr/>
        <p:txBody>
          <a:bodyPr/>
          <a:lstStyle/>
          <a:p>
            <a:pPr eaLnBrk="1" hangingPunct="1"/>
            <a:r>
              <a:rPr lang="en-US" sz="4400" b="1" i="1">
                <a:solidFill>
                  <a:schemeClr val="bg1"/>
                </a:solidFill>
                <a:latin typeface="Arial" charset="0"/>
              </a:rPr>
              <a:t>When should we </a:t>
            </a:r>
            <a:r>
              <a:rPr lang="en-US" sz="4400" b="1" i="1" u="sng">
                <a:solidFill>
                  <a:schemeClr val="bg1"/>
                </a:solidFill>
                <a:latin typeface="Arial" charset="0"/>
              </a:rPr>
              <a:t>not</a:t>
            </a:r>
            <a:r>
              <a:rPr lang="en-US" sz="4400" b="1" i="1">
                <a:solidFill>
                  <a:schemeClr val="bg1"/>
                </a:solidFill>
                <a:latin typeface="Arial" charset="0"/>
              </a:rPr>
              <a:t> work together?</a:t>
            </a:r>
            <a:endParaRPr lang="en-US" sz="4000" b="1">
              <a:solidFill>
                <a:schemeClr val="bg1"/>
              </a:solidFill>
              <a:latin typeface="Arial" charset="0"/>
            </a:endParaRPr>
          </a:p>
        </p:txBody>
      </p:sp>
      <p:sp>
        <p:nvSpPr>
          <p:cNvPr id="1735684" name="Freeform 4"/>
          <p:cNvSpPr>
            <a:spLocks/>
          </p:cNvSpPr>
          <p:nvPr/>
        </p:nvSpPr>
        <p:spPr bwMode="auto">
          <a:xfrm>
            <a:off x="3905251" y="-73819"/>
            <a:ext cx="854075" cy="5325666"/>
          </a:xfrm>
          <a:custGeom>
            <a:avLst/>
            <a:gdLst>
              <a:gd name="T0" fmla="*/ 2147483647 w 538"/>
              <a:gd name="T1" fmla="*/ 0 h 4473"/>
              <a:gd name="T2" fmla="*/ 2147483647 w 538"/>
              <a:gd name="T3" fmla="*/ 2147483647 h 4473"/>
              <a:gd name="T4" fmla="*/ 2147483647 w 538"/>
              <a:gd name="T5" fmla="*/ 2147483647 h 4473"/>
              <a:gd name="T6" fmla="*/ 2147483647 w 538"/>
              <a:gd name="T7" fmla="*/ 2147483647 h 4473"/>
              <a:gd name="T8" fmla="*/ 2147483647 w 538"/>
              <a:gd name="T9" fmla="*/ 2147483647 h 4473"/>
              <a:gd name="T10" fmla="*/ 2147483647 w 538"/>
              <a:gd name="T11" fmla="*/ 2147483647 h 4473"/>
              <a:gd name="T12" fmla="*/ 2147483647 w 538"/>
              <a:gd name="T13" fmla="*/ 2147483647 h 4473"/>
              <a:gd name="T14" fmla="*/ 2147483647 w 538"/>
              <a:gd name="T15" fmla="*/ 2147483647 h 4473"/>
              <a:gd name="T16" fmla="*/ 2147483647 w 538"/>
              <a:gd name="T17" fmla="*/ 2147483647 h 4473"/>
              <a:gd name="T18" fmla="*/ 2147483647 w 538"/>
              <a:gd name="T19" fmla="*/ 2147483647 h 4473"/>
              <a:gd name="T20" fmla="*/ 2147483647 w 538"/>
              <a:gd name="T21" fmla="*/ 2147483647 h 4473"/>
              <a:gd name="T22" fmla="*/ 2147483647 w 538"/>
              <a:gd name="T23" fmla="*/ 2147483647 h 4473"/>
              <a:gd name="T24" fmla="*/ 2147483647 w 538"/>
              <a:gd name="T25" fmla="*/ 2147483647 h 4473"/>
              <a:gd name="T26" fmla="*/ 2147483647 w 538"/>
              <a:gd name="T27" fmla="*/ 2147483647 h 4473"/>
              <a:gd name="T28" fmla="*/ 2147483647 w 538"/>
              <a:gd name="T29" fmla="*/ 2147483647 h 4473"/>
              <a:gd name="T30" fmla="*/ 2147483647 w 538"/>
              <a:gd name="T31" fmla="*/ 2147483647 h 4473"/>
              <a:gd name="T32" fmla="*/ 2147483647 w 538"/>
              <a:gd name="T33" fmla="*/ 2147483647 h 4473"/>
              <a:gd name="T34" fmla="*/ 2147483647 w 538"/>
              <a:gd name="T35" fmla="*/ 2147483647 h 4473"/>
              <a:gd name="T36" fmla="*/ 2147483647 w 538"/>
              <a:gd name="T37" fmla="*/ 2147483647 h 4473"/>
              <a:gd name="T38" fmla="*/ 2147483647 w 538"/>
              <a:gd name="T39" fmla="*/ 2147483647 h 4473"/>
              <a:gd name="T40" fmla="*/ 2147483647 w 538"/>
              <a:gd name="T41" fmla="*/ 2147483647 h 4473"/>
              <a:gd name="T42" fmla="*/ 2147483647 w 538"/>
              <a:gd name="T43" fmla="*/ 2147483647 h 4473"/>
              <a:gd name="T44" fmla="*/ 2147483647 w 538"/>
              <a:gd name="T45" fmla="*/ 2147483647 h 4473"/>
              <a:gd name="T46" fmla="*/ 2147483647 w 538"/>
              <a:gd name="T47" fmla="*/ 2147483647 h 4473"/>
              <a:gd name="T48" fmla="*/ 2147483647 w 538"/>
              <a:gd name="T49" fmla="*/ 2147483647 h 4473"/>
              <a:gd name="T50" fmla="*/ 2147483647 w 538"/>
              <a:gd name="T51" fmla="*/ 2147483647 h 4473"/>
              <a:gd name="T52" fmla="*/ 2147483647 w 538"/>
              <a:gd name="T53" fmla="*/ 2147483647 h 4473"/>
              <a:gd name="T54" fmla="*/ 2147483647 w 538"/>
              <a:gd name="T55" fmla="*/ 2147483647 h 4473"/>
              <a:gd name="T56" fmla="*/ 2147483647 w 538"/>
              <a:gd name="T57" fmla="*/ 2147483647 h 4473"/>
              <a:gd name="T58" fmla="*/ 2147483647 w 538"/>
              <a:gd name="T59" fmla="*/ 2147483647 h 4473"/>
              <a:gd name="T60" fmla="*/ 2147483647 w 538"/>
              <a:gd name="T61" fmla="*/ 2147483647 h 4473"/>
              <a:gd name="T62" fmla="*/ 2147483647 w 538"/>
              <a:gd name="T63" fmla="*/ 2147483647 h 4473"/>
              <a:gd name="T64" fmla="*/ 2147483647 w 538"/>
              <a:gd name="T65" fmla="*/ 2147483647 h 4473"/>
              <a:gd name="T66" fmla="*/ 2147483647 w 538"/>
              <a:gd name="T67" fmla="*/ 2147483647 h 4473"/>
              <a:gd name="T68" fmla="*/ 2147483647 w 538"/>
              <a:gd name="T69" fmla="*/ 2147483647 h 4473"/>
              <a:gd name="T70" fmla="*/ 2147483647 w 538"/>
              <a:gd name="T71" fmla="*/ 2147483647 h 4473"/>
              <a:gd name="T72" fmla="*/ 2147483647 w 538"/>
              <a:gd name="T73" fmla="*/ 2147483647 h 4473"/>
              <a:gd name="T74" fmla="*/ 2147483647 w 538"/>
              <a:gd name="T75" fmla="*/ 2147483647 h 4473"/>
              <a:gd name="T76" fmla="*/ 2147483647 w 538"/>
              <a:gd name="T77" fmla="*/ 2147483647 h 4473"/>
              <a:gd name="T78" fmla="*/ 2147483647 w 538"/>
              <a:gd name="T79" fmla="*/ 2147483647 h 4473"/>
              <a:gd name="T80" fmla="*/ 2147483647 w 538"/>
              <a:gd name="T81" fmla="*/ 2147483647 h 4473"/>
              <a:gd name="T82" fmla="*/ 2147483647 w 538"/>
              <a:gd name="T83" fmla="*/ 2147483647 h 4473"/>
              <a:gd name="T84" fmla="*/ 2147483647 w 538"/>
              <a:gd name="T85" fmla="*/ 2147483647 h 4473"/>
              <a:gd name="T86" fmla="*/ 2147483647 w 538"/>
              <a:gd name="T87" fmla="*/ 2147483647 h 4473"/>
              <a:gd name="T88" fmla="*/ 2147483647 w 538"/>
              <a:gd name="T89" fmla="*/ 2147483647 h 4473"/>
              <a:gd name="T90" fmla="*/ 2147483647 w 538"/>
              <a:gd name="T91" fmla="*/ 2147483647 h 44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8"/>
              <a:gd name="T139" fmla="*/ 0 h 4473"/>
              <a:gd name="T140" fmla="*/ 538 w 538"/>
              <a:gd name="T141" fmla="*/ 4473 h 44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8" h="4473">
                <a:moveTo>
                  <a:pt x="227" y="0"/>
                </a:moveTo>
                <a:cubicBezTo>
                  <a:pt x="201" y="40"/>
                  <a:pt x="190" y="56"/>
                  <a:pt x="235" y="85"/>
                </a:cubicBezTo>
                <a:cubicBezTo>
                  <a:pt x="205" y="132"/>
                  <a:pt x="201" y="127"/>
                  <a:pt x="212" y="186"/>
                </a:cubicBezTo>
                <a:cubicBezTo>
                  <a:pt x="209" y="196"/>
                  <a:pt x="208" y="207"/>
                  <a:pt x="204" y="217"/>
                </a:cubicBezTo>
                <a:cubicBezTo>
                  <a:pt x="200" y="225"/>
                  <a:pt x="183" y="232"/>
                  <a:pt x="188" y="241"/>
                </a:cubicBezTo>
                <a:cubicBezTo>
                  <a:pt x="193" y="250"/>
                  <a:pt x="209" y="246"/>
                  <a:pt x="220" y="248"/>
                </a:cubicBezTo>
                <a:cubicBezTo>
                  <a:pt x="242" y="251"/>
                  <a:pt x="266" y="253"/>
                  <a:pt x="289" y="256"/>
                </a:cubicBezTo>
                <a:cubicBezTo>
                  <a:pt x="286" y="269"/>
                  <a:pt x="291" y="285"/>
                  <a:pt x="282" y="295"/>
                </a:cubicBezTo>
                <a:cubicBezTo>
                  <a:pt x="270" y="306"/>
                  <a:pt x="235" y="311"/>
                  <a:pt x="235" y="311"/>
                </a:cubicBezTo>
                <a:cubicBezTo>
                  <a:pt x="230" y="334"/>
                  <a:pt x="225" y="357"/>
                  <a:pt x="220" y="380"/>
                </a:cubicBezTo>
                <a:cubicBezTo>
                  <a:pt x="210" y="419"/>
                  <a:pt x="188" y="497"/>
                  <a:pt x="188" y="497"/>
                </a:cubicBezTo>
                <a:cubicBezTo>
                  <a:pt x="181" y="583"/>
                  <a:pt x="168" y="593"/>
                  <a:pt x="204" y="668"/>
                </a:cubicBezTo>
                <a:cubicBezTo>
                  <a:pt x="224" y="710"/>
                  <a:pt x="250" y="750"/>
                  <a:pt x="274" y="792"/>
                </a:cubicBezTo>
                <a:cubicBezTo>
                  <a:pt x="281" y="805"/>
                  <a:pt x="297" y="831"/>
                  <a:pt x="297" y="831"/>
                </a:cubicBezTo>
                <a:cubicBezTo>
                  <a:pt x="299" y="846"/>
                  <a:pt x="298" y="863"/>
                  <a:pt x="305" y="877"/>
                </a:cubicBezTo>
                <a:cubicBezTo>
                  <a:pt x="309" y="885"/>
                  <a:pt x="325" y="883"/>
                  <a:pt x="328" y="893"/>
                </a:cubicBezTo>
                <a:cubicBezTo>
                  <a:pt x="335" y="925"/>
                  <a:pt x="289" y="1001"/>
                  <a:pt x="282" y="1017"/>
                </a:cubicBezTo>
                <a:cubicBezTo>
                  <a:pt x="254" y="1069"/>
                  <a:pt x="223" y="1118"/>
                  <a:pt x="188" y="1165"/>
                </a:cubicBezTo>
                <a:cubicBezTo>
                  <a:pt x="211" y="1170"/>
                  <a:pt x="234" y="1175"/>
                  <a:pt x="258" y="1180"/>
                </a:cubicBezTo>
                <a:cubicBezTo>
                  <a:pt x="304" y="1188"/>
                  <a:pt x="398" y="1204"/>
                  <a:pt x="398" y="1204"/>
                </a:cubicBezTo>
                <a:cubicBezTo>
                  <a:pt x="442" y="1292"/>
                  <a:pt x="400" y="1301"/>
                  <a:pt x="352" y="1367"/>
                </a:cubicBezTo>
                <a:cubicBezTo>
                  <a:pt x="304" y="1431"/>
                  <a:pt x="267" y="1504"/>
                  <a:pt x="220" y="1569"/>
                </a:cubicBezTo>
                <a:cubicBezTo>
                  <a:pt x="0" y="1865"/>
                  <a:pt x="131" y="1670"/>
                  <a:pt x="64" y="1771"/>
                </a:cubicBezTo>
                <a:cubicBezTo>
                  <a:pt x="111" y="1801"/>
                  <a:pt x="175" y="1809"/>
                  <a:pt x="227" y="1833"/>
                </a:cubicBezTo>
                <a:cubicBezTo>
                  <a:pt x="283" y="1858"/>
                  <a:pt x="212" y="1836"/>
                  <a:pt x="282" y="1879"/>
                </a:cubicBezTo>
                <a:cubicBezTo>
                  <a:pt x="333" y="1910"/>
                  <a:pt x="472" y="1935"/>
                  <a:pt x="538" y="1949"/>
                </a:cubicBezTo>
                <a:cubicBezTo>
                  <a:pt x="431" y="2098"/>
                  <a:pt x="372" y="2283"/>
                  <a:pt x="289" y="2446"/>
                </a:cubicBezTo>
                <a:cubicBezTo>
                  <a:pt x="299" y="2448"/>
                  <a:pt x="313" y="2445"/>
                  <a:pt x="320" y="2454"/>
                </a:cubicBezTo>
                <a:cubicBezTo>
                  <a:pt x="324" y="2460"/>
                  <a:pt x="316" y="2469"/>
                  <a:pt x="313" y="2477"/>
                </a:cubicBezTo>
                <a:cubicBezTo>
                  <a:pt x="293" y="2516"/>
                  <a:pt x="278" y="2526"/>
                  <a:pt x="251" y="2563"/>
                </a:cubicBezTo>
                <a:cubicBezTo>
                  <a:pt x="191" y="2640"/>
                  <a:pt x="119" y="2708"/>
                  <a:pt x="64" y="2788"/>
                </a:cubicBezTo>
                <a:cubicBezTo>
                  <a:pt x="100" y="2798"/>
                  <a:pt x="135" y="2816"/>
                  <a:pt x="173" y="2819"/>
                </a:cubicBezTo>
                <a:cubicBezTo>
                  <a:pt x="245" y="2824"/>
                  <a:pt x="317" y="2811"/>
                  <a:pt x="390" y="2811"/>
                </a:cubicBezTo>
                <a:cubicBezTo>
                  <a:pt x="405" y="2811"/>
                  <a:pt x="421" y="2816"/>
                  <a:pt x="437" y="2819"/>
                </a:cubicBezTo>
                <a:cubicBezTo>
                  <a:pt x="470" y="2836"/>
                  <a:pt x="502" y="2837"/>
                  <a:pt x="538" y="2850"/>
                </a:cubicBezTo>
                <a:cubicBezTo>
                  <a:pt x="505" y="3022"/>
                  <a:pt x="401" y="3173"/>
                  <a:pt x="313" y="3324"/>
                </a:cubicBezTo>
                <a:cubicBezTo>
                  <a:pt x="341" y="3326"/>
                  <a:pt x="511" y="3344"/>
                  <a:pt x="515" y="3347"/>
                </a:cubicBezTo>
                <a:cubicBezTo>
                  <a:pt x="517" y="3349"/>
                  <a:pt x="481" y="3477"/>
                  <a:pt x="476" y="3495"/>
                </a:cubicBezTo>
                <a:cubicBezTo>
                  <a:pt x="504" y="3576"/>
                  <a:pt x="483" y="3630"/>
                  <a:pt x="414" y="3666"/>
                </a:cubicBezTo>
                <a:cubicBezTo>
                  <a:pt x="260" y="3915"/>
                  <a:pt x="437" y="3641"/>
                  <a:pt x="289" y="3836"/>
                </a:cubicBezTo>
                <a:cubicBezTo>
                  <a:pt x="224" y="3920"/>
                  <a:pt x="280" y="3880"/>
                  <a:pt x="227" y="3914"/>
                </a:cubicBezTo>
                <a:cubicBezTo>
                  <a:pt x="218" y="3940"/>
                  <a:pt x="213" y="3936"/>
                  <a:pt x="235" y="3961"/>
                </a:cubicBezTo>
                <a:cubicBezTo>
                  <a:pt x="249" y="3977"/>
                  <a:pt x="282" y="4007"/>
                  <a:pt x="282" y="4007"/>
                </a:cubicBezTo>
                <a:cubicBezTo>
                  <a:pt x="272" y="4138"/>
                  <a:pt x="245" y="4265"/>
                  <a:pt x="150" y="4365"/>
                </a:cubicBezTo>
                <a:cubicBezTo>
                  <a:pt x="159" y="4396"/>
                  <a:pt x="177" y="4400"/>
                  <a:pt x="204" y="4419"/>
                </a:cubicBezTo>
                <a:cubicBezTo>
                  <a:pt x="237" y="4468"/>
                  <a:pt x="221" y="4451"/>
                  <a:pt x="243" y="4473"/>
                </a:cubicBezTo>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35684"/>
                                        </p:tgtEl>
                                        <p:attrNameLst>
                                          <p:attrName>style.visibility</p:attrName>
                                        </p:attrNameLst>
                                      </p:cBhvr>
                                      <p:to>
                                        <p:strVal val="visible"/>
                                      </p:to>
                                    </p:set>
                                    <p:animEffect transition="in" filter="wipe(up)">
                                      <p:cBhvr>
                                        <p:cTn id="7" dur="500"/>
                                        <p:tgtEl>
                                          <p:spTgt spid="1735684"/>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35683">
                                            <p:txEl>
                                              <p:pRg st="0" end="0"/>
                                            </p:txEl>
                                          </p:spTgt>
                                        </p:tgtEl>
                                        <p:attrNameLst>
                                          <p:attrName>style.visibility</p:attrName>
                                        </p:attrNameLst>
                                      </p:cBhvr>
                                      <p:to>
                                        <p:strVal val="visible"/>
                                      </p:to>
                                    </p:set>
                                    <p:animEffect transition="in" filter="wipe(down)">
                                      <p:cBhvr>
                                        <p:cTn id="11" dur="500"/>
                                        <p:tgtEl>
                                          <p:spTgt spid="17356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5683" grpId="0" build="p"/>
      <p:bldP spid="173568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5143500"/>
          </a:xfrm>
          <a:prstGeom prst="rect">
            <a:avLst/>
          </a:prstGeom>
        </p:spPr>
      </p:pic>
      <p:sp>
        <p:nvSpPr>
          <p:cNvPr id="3" name="Title 2"/>
          <p:cNvSpPr>
            <a:spLocks noGrp="1"/>
          </p:cNvSpPr>
          <p:nvPr>
            <p:ph type="ctrTitle"/>
          </p:nvPr>
        </p:nvSpPr>
        <p:spPr>
          <a:xfrm>
            <a:off x="0" y="123478"/>
            <a:ext cx="9144000" cy="1102519"/>
          </a:xfrm>
        </p:spPr>
        <p:txBody>
          <a:bodyPr/>
          <a:lstStyle/>
          <a:p>
            <a:r>
              <a:rPr lang="en-US" altLang="ja-JP" b="1" dirty="0" smtClean="0">
                <a:solidFill>
                  <a:schemeClr val="bg1"/>
                </a:solidFill>
                <a:effectLst>
                  <a:glow rad="228600">
                    <a:schemeClr val="tx1"/>
                  </a:glow>
                </a:effectLst>
                <a:latin typeface="Arial" charset="0"/>
                <a:ea typeface="ＭＳ Ｐゴシック" charset="0"/>
                <a:cs typeface="ＭＳ Ｐゴシック" charset="0"/>
              </a:rPr>
              <a:t>The </a:t>
            </a:r>
            <a:r>
              <a:rPr lang="ru-RU" altLang="ja-JP" b="1" dirty="0" smtClean="0">
                <a:solidFill>
                  <a:schemeClr val="bg1"/>
                </a:solidFill>
                <a:effectLst>
                  <a:glow rad="228600">
                    <a:schemeClr val="tx1"/>
                  </a:glow>
                </a:effectLst>
                <a:latin typeface="Arial" charset="0"/>
                <a:ea typeface="ＭＳ Ｐゴシック" charset="0"/>
                <a:cs typeface="ＭＳ Ｐゴシック" charset="0"/>
              </a:rPr>
              <a:t>"</a:t>
            </a:r>
            <a:r>
              <a:rPr lang="en-US" altLang="ja-JP" b="1" dirty="0" smtClean="0">
                <a:solidFill>
                  <a:schemeClr val="bg1"/>
                </a:solidFill>
                <a:effectLst>
                  <a:glow rad="228600">
                    <a:schemeClr val="tx1"/>
                  </a:glow>
                </a:effectLst>
                <a:latin typeface="Arial" charset="0"/>
                <a:ea typeface="ＭＳ Ｐゴシック" charset="0"/>
                <a:cs typeface="ＭＳ Ｐゴシック" charset="0"/>
              </a:rPr>
              <a:t>Family</a:t>
            </a:r>
            <a:r>
              <a:rPr lang="ru-RU" altLang="ja-JP" b="1" dirty="0" smtClean="0">
                <a:solidFill>
                  <a:schemeClr val="bg1"/>
                </a:solidFill>
                <a:effectLst>
                  <a:glow rad="228600">
                    <a:schemeClr val="tx1"/>
                  </a:glow>
                </a:effectLst>
                <a:latin typeface="Arial" charset="0"/>
                <a:ea typeface="ＭＳ Ｐゴシック" charset="0"/>
                <a:cs typeface="ＭＳ Ｐゴシック" charset="0"/>
              </a:rPr>
              <a:t>"</a:t>
            </a:r>
            <a:r>
              <a:rPr lang="en-US" altLang="ja-JP" b="1" dirty="0" smtClean="0">
                <a:solidFill>
                  <a:schemeClr val="bg1"/>
                </a:solidFill>
                <a:effectLst>
                  <a:glow rad="228600">
                    <a:schemeClr val="tx1"/>
                  </a:glow>
                </a:effectLst>
                <a:latin typeface="Arial" charset="0"/>
                <a:ea typeface="ＭＳ Ｐゴシック" charset="0"/>
                <a:cs typeface="ＭＳ Ｐゴシック" charset="0"/>
              </a:rPr>
              <a:t> of Jesus</a:t>
            </a:r>
            <a:r>
              <a:rPr lang="is-IS" altLang="ja-JP" b="1" dirty="0" smtClean="0">
                <a:solidFill>
                  <a:schemeClr val="bg1"/>
                </a:solidFill>
                <a:effectLst>
                  <a:glow rad="228600">
                    <a:schemeClr val="tx1"/>
                  </a:glow>
                </a:effectLst>
                <a:latin typeface="Arial" charset="0"/>
                <a:ea typeface="ＭＳ Ｐゴシック" charset="0"/>
                <a:cs typeface="ＭＳ Ｐゴシック" charset="0"/>
              </a:rPr>
              <a:t>…</a:t>
            </a:r>
            <a:endParaRPr lang="en-US" dirty="0"/>
          </a:p>
        </p:txBody>
      </p:sp>
    </p:spTree>
    <p:extLst>
      <p:ext uri="{BB962C8B-B14F-4D97-AF65-F5344CB8AC3E}">
        <p14:creationId xmlns:p14="http://schemas.microsoft.com/office/powerpoint/2010/main" val="383676015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descr="Green marble"/>
          <p:cNvSpPr>
            <a:spLocks noChangeArrowheads="1"/>
          </p:cNvSpPr>
          <p:nvPr/>
        </p:nvSpPr>
        <p:spPr bwMode="auto">
          <a:xfrm>
            <a:off x="0" y="0"/>
            <a:ext cx="9144000" cy="51435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ru-RU" altLang="ja-JP" dirty="0" smtClean="0">
                <a:latin typeface="Arial"/>
                <a:cs typeface="Arial"/>
              </a:rPr>
              <a:t>"</a:t>
            </a:r>
            <a:endParaRPr lang="en-US" dirty="0">
              <a:latin typeface="Arial"/>
              <a:cs typeface="Arial"/>
            </a:endParaRPr>
          </a:p>
        </p:txBody>
      </p:sp>
      <p:sp>
        <p:nvSpPr>
          <p:cNvPr id="9222" name="Rectangle 6"/>
          <p:cNvSpPr>
            <a:spLocks noGrp="1" noChangeArrowheads="1"/>
          </p:cNvSpPr>
          <p:nvPr>
            <p:ph type="title" idx="4294967295"/>
          </p:nvPr>
        </p:nvSpPr>
        <p:spPr>
          <a:xfrm>
            <a:off x="457200" y="205979"/>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spAutoFit/>
          </a:bodyPr>
          <a:lstStyle/>
          <a:p>
            <a:pPr algn="l">
              <a:spcBef>
                <a:spcPct val="50000"/>
              </a:spcBef>
              <a:defRPr/>
            </a:pPr>
            <a:r>
              <a:rPr lang="en-US" sz="3600" b="1" i="1" dirty="0">
                <a:solidFill>
                  <a:schemeClr val="bg1"/>
                </a:solidFill>
                <a:latin typeface="Arial"/>
                <a:cs typeface="Arial"/>
              </a:rPr>
              <a:t>What does 2 Cor. 6:14-7:1 mean?</a:t>
            </a:r>
          </a:p>
        </p:txBody>
      </p:sp>
      <p:sp>
        <p:nvSpPr>
          <p:cNvPr id="9227" name="Text Box 11"/>
          <p:cNvSpPr txBox="1">
            <a:spLocks noChangeArrowheads="1"/>
          </p:cNvSpPr>
          <p:nvPr/>
        </p:nvSpPr>
        <p:spPr bwMode="auto">
          <a:xfrm>
            <a:off x="8077200" y="57150"/>
            <a:ext cx="990600" cy="4001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defRPr/>
            </a:pPr>
            <a:r>
              <a:rPr lang="en-US" sz="2000" b="1">
                <a:solidFill>
                  <a:schemeClr val="bg1"/>
                </a:solidFill>
                <a:latin typeface="Arial"/>
                <a:cs typeface="Arial"/>
              </a:rPr>
              <a:t>136</a:t>
            </a:r>
            <a:endParaRPr lang="en-US" sz="2000" b="1">
              <a:solidFill>
                <a:schemeClr val="bg1"/>
              </a:solidFill>
              <a:effectLst>
                <a:outerShdw blurRad="38100" dist="38100" dir="2700000" algn="tl">
                  <a:srgbClr val="808080"/>
                </a:outerShdw>
              </a:effectLst>
              <a:latin typeface="Arial"/>
              <a:cs typeface="Arial"/>
            </a:endParaRPr>
          </a:p>
        </p:txBody>
      </p:sp>
      <p:sp>
        <p:nvSpPr>
          <p:cNvPr id="171012" name="Text Box 5"/>
          <p:cNvSpPr txBox="1">
            <a:spLocks noChangeArrowheads="1"/>
          </p:cNvSpPr>
          <p:nvPr/>
        </p:nvSpPr>
        <p:spPr bwMode="auto">
          <a:xfrm>
            <a:off x="323850" y="1059656"/>
            <a:ext cx="8280400" cy="3970318"/>
          </a:xfrm>
          <a:prstGeom prst="rect">
            <a:avLst/>
          </a:prstGeom>
          <a:solidFill>
            <a:schemeClr val="tx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ru-RU" altLang="ja-JP" sz="2800" b="1" dirty="0" smtClean="0">
                <a:solidFill>
                  <a:schemeClr val="bg1"/>
                </a:solidFill>
                <a:latin typeface="Arial"/>
                <a:cs typeface="Arial"/>
              </a:rPr>
              <a:t>"</a:t>
            </a:r>
            <a:r>
              <a:rPr lang="en-US" altLang="ja-JP" sz="2800" b="1" dirty="0" smtClean="0">
                <a:solidFill>
                  <a:schemeClr val="bg1"/>
                </a:solidFill>
                <a:latin typeface="Arial"/>
                <a:cs typeface="Arial"/>
              </a:rPr>
              <a:t>Don</a:t>
            </a:r>
            <a:r>
              <a:rPr lang="uk-UA" altLang="ja-JP" sz="2800" b="1" dirty="0" smtClean="0">
                <a:solidFill>
                  <a:schemeClr val="bg1"/>
                </a:solidFill>
                <a:latin typeface="Arial"/>
                <a:cs typeface="Arial"/>
              </a:rPr>
              <a:t>'</a:t>
            </a:r>
            <a:r>
              <a:rPr lang="en-US" altLang="ja-JP" sz="2800" b="1" dirty="0" smtClean="0">
                <a:solidFill>
                  <a:schemeClr val="bg1"/>
                </a:solidFill>
                <a:latin typeface="Arial"/>
                <a:cs typeface="Arial"/>
              </a:rPr>
              <a:t>t </a:t>
            </a:r>
            <a:r>
              <a:rPr lang="en-US" altLang="ja-JP" sz="2800" b="1" dirty="0">
                <a:solidFill>
                  <a:schemeClr val="bg1"/>
                </a:solidFill>
                <a:latin typeface="Arial"/>
                <a:cs typeface="Arial"/>
              </a:rPr>
              <a:t>team up with those who are unbelievers. How can righteousness be a partner with wickedness? How can light live with darkness? </a:t>
            </a:r>
            <a:r>
              <a:rPr lang="en-US" altLang="ja-JP" sz="2800" b="1" baseline="30000" dirty="0">
                <a:solidFill>
                  <a:schemeClr val="bg1"/>
                </a:solidFill>
                <a:latin typeface="Arial"/>
                <a:cs typeface="Arial"/>
              </a:rPr>
              <a:t>15</a:t>
            </a:r>
            <a:r>
              <a:rPr lang="en-US" altLang="ja-JP" sz="2800" b="1" dirty="0">
                <a:solidFill>
                  <a:schemeClr val="bg1"/>
                </a:solidFill>
                <a:latin typeface="Arial"/>
                <a:cs typeface="Arial"/>
              </a:rPr>
              <a:t>What harmony can there be between Christ and the devil? How can a believer be a partner with an unbeliever? </a:t>
            </a:r>
            <a:r>
              <a:rPr lang="en-US" altLang="ja-JP" sz="2800" b="1" baseline="30000" dirty="0">
                <a:solidFill>
                  <a:schemeClr val="bg1"/>
                </a:solidFill>
                <a:latin typeface="Arial"/>
                <a:cs typeface="Arial"/>
              </a:rPr>
              <a:t>16</a:t>
            </a:r>
            <a:r>
              <a:rPr lang="en-US" altLang="ja-JP" sz="2800" b="1" dirty="0">
                <a:solidFill>
                  <a:schemeClr val="bg1"/>
                </a:solidFill>
                <a:latin typeface="Arial"/>
                <a:cs typeface="Arial"/>
              </a:rPr>
              <a:t>And what union can there be between </a:t>
            </a:r>
            <a:r>
              <a:rPr lang="en-US" altLang="ja-JP" sz="2800" b="1" dirty="0" smtClean="0">
                <a:solidFill>
                  <a:schemeClr val="bg1"/>
                </a:solidFill>
                <a:latin typeface="Arial"/>
                <a:cs typeface="Arial"/>
              </a:rPr>
              <a:t>God</a:t>
            </a:r>
            <a:r>
              <a:rPr lang="uk-UA" altLang="ja-JP" sz="2800" b="1" dirty="0" smtClean="0">
                <a:solidFill>
                  <a:schemeClr val="bg1"/>
                </a:solidFill>
                <a:latin typeface="Arial"/>
                <a:cs typeface="Arial"/>
              </a:rPr>
              <a:t>'</a:t>
            </a:r>
            <a:r>
              <a:rPr lang="en-US" altLang="ja-JP" sz="2800" b="1" dirty="0" smtClean="0">
                <a:solidFill>
                  <a:schemeClr val="bg1"/>
                </a:solidFill>
                <a:latin typeface="Arial"/>
                <a:cs typeface="Arial"/>
              </a:rPr>
              <a:t>s </a:t>
            </a:r>
            <a:r>
              <a:rPr lang="en-US" altLang="ja-JP" sz="2800" b="1" dirty="0">
                <a:solidFill>
                  <a:schemeClr val="bg1"/>
                </a:solidFill>
                <a:latin typeface="Arial"/>
                <a:cs typeface="Arial"/>
              </a:rPr>
              <a:t>temple and idols? For we are the temple of the living God</a:t>
            </a:r>
            <a:r>
              <a:rPr lang="en-US" altLang="ja-JP" sz="2800" b="1" dirty="0" smtClean="0">
                <a:solidFill>
                  <a:schemeClr val="bg1"/>
                </a:solidFill>
                <a:latin typeface="Arial"/>
                <a:cs typeface="Arial"/>
              </a:rPr>
              <a:t>.</a:t>
            </a:r>
            <a:r>
              <a:rPr lang="ru-RU" altLang="ja-JP" sz="2800" b="1" dirty="0" smtClean="0">
                <a:solidFill>
                  <a:schemeClr val="bg1"/>
                </a:solidFill>
                <a:latin typeface="Arial"/>
                <a:cs typeface="Arial"/>
              </a:rPr>
              <a:t>"</a:t>
            </a:r>
            <a:endParaRPr lang="en-US" altLang="ja-JP" sz="2800" b="1" dirty="0">
              <a:solidFill>
                <a:schemeClr val="bg1"/>
              </a:solidFill>
              <a:latin typeface="Arial"/>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descr="Green marble"/>
          <p:cNvSpPr>
            <a:spLocks noChangeArrowheads="1"/>
          </p:cNvSpPr>
          <p:nvPr/>
        </p:nvSpPr>
        <p:spPr bwMode="auto">
          <a:xfrm>
            <a:off x="0" y="0"/>
            <a:ext cx="9144000" cy="51435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ru-RU" altLang="ja-JP" sz="2000" dirty="0" smtClean="0">
                <a:latin typeface="Arial"/>
                <a:cs typeface="Arial"/>
              </a:rPr>
              <a:t>"</a:t>
            </a:r>
            <a:endParaRPr lang="en-US" sz="2000" dirty="0">
              <a:latin typeface="Arial"/>
              <a:cs typeface="Arial"/>
            </a:endParaRPr>
          </a:p>
        </p:txBody>
      </p:sp>
      <p:sp>
        <p:nvSpPr>
          <p:cNvPr id="9222" name="Rectangle 6"/>
          <p:cNvSpPr>
            <a:spLocks noGrp="1" noChangeArrowheads="1"/>
          </p:cNvSpPr>
          <p:nvPr>
            <p:ph type="title" idx="4294967295"/>
          </p:nvPr>
        </p:nvSpPr>
        <p:spPr>
          <a:xfrm>
            <a:off x="457200" y="205979"/>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spAutoFit/>
          </a:bodyPr>
          <a:lstStyle/>
          <a:p>
            <a:pPr algn="l">
              <a:spcBef>
                <a:spcPct val="50000"/>
              </a:spcBef>
              <a:defRPr/>
            </a:pPr>
            <a:r>
              <a:rPr lang="en-US" sz="3600" b="1" i="1">
                <a:solidFill>
                  <a:schemeClr val="bg1"/>
                </a:solidFill>
                <a:latin typeface="Arial"/>
                <a:cs typeface="Arial"/>
              </a:rPr>
              <a:t>What does 2 Cor. 6:14-7:1 mean?</a:t>
            </a:r>
          </a:p>
        </p:txBody>
      </p:sp>
      <p:sp>
        <p:nvSpPr>
          <p:cNvPr id="9227" name="Text Box 11"/>
          <p:cNvSpPr txBox="1">
            <a:spLocks noChangeArrowheads="1"/>
          </p:cNvSpPr>
          <p:nvPr/>
        </p:nvSpPr>
        <p:spPr bwMode="auto">
          <a:xfrm>
            <a:off x="8077200" y="57150"/>
            <a:ext cx="990600" cy="4001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defRPr/>
            </a:pPr>
            <a:r>
              <a:rPr lang="en-US" sz="2000" b="1">
                <a:solidFill>
                  <a:schemeClr val="bg1"/>
                </a:solidFill>
                <a:latin typeface="Arial"/>
                <a:cs typeface="Arial"/>
              </a:rPr>
              <a:t>136</a:t>
            </a:r>
            <a:endParaRPr lang="en-US" sz="2000" b="1">
              <a:solidFill>
                <a:schemeClr val="bg1"/>
              </a:solidFill>
              <a:effectLst>
                <a:outerShdw blurRad="38100" dist="38100" dir="2700000" algn="tl">
                  <a:srgbClr val="808080"/>
                </a:outerShdw>
              </a:effectLst>
              <a:latin typeface="Arial"/>
              <a:cs typeface="Arial"/>
            </a:endParaRPr>
          </a:p>
        </p:txBody>
      </p:sp>
      <p:sp>
        <p:nvSpPr>
          <p:cNvPr id="173060" name="Text Box 5"/>
          <p:cNvSpPr txBox="1">
            <a:spLocks noChangeArrowheads="1"/>
          </p:cNvSpPr>
          <p:nvPr/>
        </p:nvSpPr>
        <p:spPr bwMode="auto">
          <a:xfrm>
            <a:off x="323850" y="1059657"/>
            <a:ext cx="8280400" cy="3970318"/>
          </a:xfrm>
          <a:prstGeom prst="rect">
            <a:avLst/>
          </a:prstGeom>
          <a:solidFill>
            <a:schemeClr val="tx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ru-RU" altLang="ja-JP" sz="2800" b="1" dirty="0" smtClean="0">
                <a:solidFill>
                  <a:schemeClr val="bg1"/>
                </a:solidFill>
                <a:latin typeface="Arial"/>
                <a:cs typeface="Arial"/>
              </a:rPr>
              <a:t>"</a:t>
            </a:r>
            <a:r>
              <a:rPr lang="en-US" altLang="ja-JP" sz="2800" b="1" dirty="0" smtClean="0">
                <a:solidFill>
                  <a:schemeClr val="bg1"/>
                </a:solidFill>
                <a:latin typeface="Arial"/>
                <a:cs typeface="Arial"/>
              </a:rPr>
              <a:t>As </a:t>
            </a:r>
            <a:r>
              <a:rPr lang="en-US" altLang="ja-JP" sz="2800" b="1" dirty="0">
                <a:solidFill>
                  <a:schemeClr val="bg1"/>
                </a:solidFill>
                <a:latin typeface="Arial"/>
                <a:cs typeface="Arial"/>
              </a:rPr>
              <a:t>God said:</a:t>
            </a:r>
          </a:p>
          <a:p>
            <a:r>
              <a:rPr lang="en-US" altLang="ja-JP" sz="2800" b="1" dirty="0">
                <a:solidFill>
                  <a:schemeClr val="bg1"/>
                </a:solidFill>
                <a:latin typeface="Arial"/>
                <a:cs typeface="Arial"/>
              </a:rPr>
              <a:t>		</a:t>
            </a:r>
            <a:r>
              <a:rPr lang="uk-UA" altLang="ja-JP" sz="2800" b="1" dirty="0" smtClean="0">
                <a:solidFill>
                  <a:schemeClr val="bg1"/>
                </a:solidFill>
                <a:latin typeface="Arial"/>
                <a:cs typeface="Arial"/>
              </a:rPr>
              <a:t>'</a:t>
            </a:r>
            <a:r>
              <a:rPr lang="en-US" altLang="ja-JP" sz="2800" b="1" dirty="0" smtClean="0">
                <a:solidFill>
                  <a:schemeClr val="bg1"/>
                </a:solidFill>
                <a:latin typeface="Arial"/>
                <a:cs typeface="Arial"/>
              </a:rPr>
              <a:t>I </a:t>
            </a:r>
            <a:r>
              <a:rPr lang="en-US" altLang="ja-JP" sz="2800" b="1" dirty="0">
                <a:solidFill>
                  <a:schemeClr val="bg1"/>
                </a:solidFill>
                <a:latin typeface="Arial"/>
                <a:cs typeface="Arial"/>
              </a:rPr>
              <a:t>will live in them</a:t>
            </a:r>
          </a:p>
          <a:p>
            <a:r>
              <a:rPr lang="en-US" altLang="ja-JP" sz="2800" b="1" dirty="0">
                <a:solidFill>
                  <a:schemeClr val="bg1"/>
                </a:solidFill>
                <a:latin typeface="Arial"/>
                <a:cs typeface="Arial"/>
              </a:rPr>
              <a:t>		and walk among them.</a:t>
            </a:r>
          </a:p>
          <a:p>
            <a:r>
              <a:rPr lang="en-US" altLang="ja-JP" sz="2800" b="1" dirty="0">
                <a:solidFill>
                  <a:schemeClr val="bg1"/>
                </a:solidFill>
                <a:latin typeface="Arial"/>
                <a:cs typeface="Arial"/>
              </a:rPr>
              <a:t>		I will be their God,</a:t>
            </a:r>
          </a:p>
          <a:p>
            <a:r>
              <a:rPr lang="en-US" altLang="ja-JP" sz="2800" b="1" dirty="0">
                <a:solidFill>
                  <a:schemeClr val="bg1"/>
                </a:solidFill>
                <a:latin typeface="Arial"/>
                <a:cs typeface="Arial"/>
              </a:rPr>
              <a:t>		and they will be my people. </a:t>
            </a:r>
          </a:p>
          <a:p>
            <a:r>
              <a:rPr lang="en-US" altLang="ja-JP" sz="2800" b="1" baseline="30000" dirty="0">
                <a:solidFill>
                  <a:schemeClr val="bg1"/>
                </a:solidFill>
                <a:latin typeface="Arial"/>
                <a:cs typeface="Arial"/>
              </a:rPr>
              <a:t>17</a:t>
            </a:r>
            <a:r>
              <a:rPr lang="en-US" altLang="ja-JP" sz="2800" b="1" dirty="0">
                <a:solidFill>
                  <a:schemeClr val="bg1"/>
                </a:solidFill>
                <a:latin typeface="Arial"/>
                <a:cs typeface="Arial"/>
              </a:rPr>
              <a:t>Therefore, come out from among unbelievers, and separate yourselves from them, says the </a:t>
            </a:r>
            <a:r>
              <a:rPr lang="en-US" altLang="ja-JP" sz="2800" b="1" dirty="0" smtClean="0">
                <a:solidFill>
                  <a:schemeClr val="bg1"/>
                </a:solidFill>
                <a:latin typeface="Arial"/>
                <a:cs typeface="Arial"/>
              </a:rPr>
              <a:t>Lord</a:t>
            </a:r>
            <a:r>
              <a:rPr lang="uk-UA" altLang="ja-JP" sz="2800" b="1" dirty="0" smtClean="0">
                <a:solidFill>
                  <a:schemeClr val="bg1"/>
                </a:solidFill>
                <a:latin typeface="Arial"/>
                <a:cs typeface="Arial"/>
              </a:rPr>
              <a:t>'</a:t>
            </a:r>
            <a:r>
              <a:rPr lang="en-US" altLang="ja-JP" sz="2800" b="1" dirty="0" smtClean="0">
                <a:solidFill>
                  <a:schemeClr val="bg1"/>
                </a:solidFill>
                <a:latin typeface="Arial"/>
                <a:cs typeface="Arial"/>
              </a:rPr>
              <a:t> </a:t>
            </a:r>
            <a:endParaRPr lang="en-US" altLang="ja-JP" sz="2800" b="1" dirty="0">
              <a:solidFill>
                <a:schemeClr val="bg1"/>
              </a:solidFill>
              <a:latin typeface="Arial"/>
              <a:cs typeface="Arial"/>
            </a:endParaRPr>
          </a:p>
          <a:p>
            <a:pPr algn="r"/>
            <a:r>
              <a:rPr lang="en-US" altLang="ja-JP" sz="2800" b="1" dirty="0">
                <a:solidFill>
                  <a:schemeClr val="bg1"/>
                </a:solidFill>
                <a:latin typeface="Arial"/>
                <a:cs typeface="Arial"/>
              </a:rPr>
              <a:t>(2 Cor. 6:16-17)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descr="Green marble"/>
          <p:cNvSpPr>
            <a:spLocks noChangeArrowheads="1"/>
          </p:cNvSpPr>
          <p:nvPr/>
        </p:nvSpPr>
        <p:spPr bwMode="auto">
          <a:xfrm>
            <a:off x="0" y="0"/>
            <a:ext cx="9144000" cy="51435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ru-RU" altLang="ja-JP" sz="2000" dirty="0" smtClean="0">
                <a:latin typeface="Arial"/>
                <a:cs typeface="Arial"/>
              </a:rPr>
              <a:t>"</a:t>
            </a:r>
            <a:endParaRPr lang="en-US" sz="2000" dirty="0">
              <a:latin typeface="Arial"/>
              <a:cs typeface="Arial"/>
            </a:endParaRPr>
          </a:p>
        </p:txBody>
      </p:sp>
      <p:sp>
        <p:nvSpPr>
          <p:cNvPr id="9222" name="Rectangle 6"/>
          <p:cNvSpPr>
            <a:spLocks noGrp="1" noChangeArrowheads="1"/>
          </p:cNvSpPr>
          <p:nvPr>
            <p:ph type="title" idx="4294967295"/>
          </p:nvPr>
        </p:nvSpPr>
        <p:spPr>
          <a:xfrm>
            <a:off x="457200" y="205979"/>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spAutoFit/>
          </a:bodyPr>
          <a:lstStyle/>
          <a:p>
            <a:pPr algn="l">
              <a:spcBef>
                <a:spcPct val="50000"/>
              </a:spcBef>
              <a:defRPr/>
            </a:pPr>
            <a:r>
              <a:rPr lang="en-US" sz="3600" b="1" i="1">
                <a:solidFill>
                  <a:schemeClr val="bg1"/>
                </a:solidFill>
                <a:latin typeface="Arial"/>
                <a:cs typeface="Arial"/>
              </a:rPr>
              <a:t>What does 2 Cor. 6:14-7:1 mean?</a:t>
            </a:r>
          </a:p>
        </p:txBody>
      </p:sp>
      <p:sp>
        <p:nvSpPr>
          <p:cNvPr id="9227" name="Text Box 11"/>
          <p:cNvSpPr txBox="1">
            <a:spLocks noChangeArrowheads="1"/>
          </p:cNvSpPr>
          <p:nvPr/>
        </p:nvSpPr>
        <p:spPr bwMode="auto">
          <a:xfrm>
            <a:off x="8077200" y="57150"/>
            <a:ext cx="990600" cy="4001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defRPr/>
            </a:pPr>
            <a:r>
              <a:rPr lang="en-US" sz="2000" b="1">
                <a:solidFill>
                  <a:schemeClr val="bg1"/>
                </a:solidFill>
                <a:latin typeface="Arial"/>
                <a:cs typeface="Arial"/>
              </a:rPr>
              <a:t>136</a:t>
            </a:r>
            <a:endParaRPr lang="en-US" sz="2000" b="1">
              <a:solidFill>
                <a:schemeClr val="bg1"/>
              </a:solidFill>
              <a:effectLst>
                <a:outerShdw blurRad="38100" dist="38100" dir="2700000" algn="tl">
                  <a:srgbClr val="808080"/>
                </a:outerShdw>
              </a:effectLst>
              <a:latin typeface="Arial"/>
              <a:cs typeface="Arial"/>
            </a:endParaRPr>
          </a:p>
        </p:txBody>
      </p:sp>
      <p:sp>
        <p:nvSpPr>
          <p:cNvPr id="175108" name="Text Box 5"/>
          <p:cNvSpPr txBox="1">
            <a:spLocks noChangeArrowheads="1"/>
          </p:cNvSpPr>
          <p:nvPr/>
        </p:nvSpPr>
        <p:spPr bwMode="auto">
          <a:xfrm>
            <a:off x="323850" y="1059656"/>
            <a:ext cx="8496622" cy="3970318"/>
          </a:xfrm>
          <a:prstGeom prst="rect">
            <a:avLst/>
          </a:prstGeom>
          <a:solidFill>
            <a:schemeClr val="tx1"/>
          </a:solidFill>
          <a:ln>
            <a:noFill/>
          </a:ln>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ru-RU" altLang="ja-JP" sz="2800" b="1" dirty="0" smtClean="0">
                <a:solidFill>
                  <a:schemeClr val="bg1"/>
                </a:solidFill>
                <a:latin typeface="Arial"/>
                <a:cs typeface="Arial"/>
              </a:rPr>
              <a:t>"</a:t>
            </a:r>
            <a:r>
              <a:rPr lang="en-US" altLang="ja-JP" sz="2800" b="1" dirty="0" smtClean="0">
                <a:solidFill>
                  <a:schemeClr val="bg1"/>
                </a:solidFill>
                <a:latin typeface="Arial"/>
                <a:cs typeface="Arial"/>
              </a:rPr>
              <a:t>Don</a:t>
            </a:r>
            <a:r>
              <a:rPr lang="uk-UA" altLang="ja-JP" sz="2800" b="1" dirty="0" smtClean="0">
                <a:solidFill>
                  <a:schemeClr val="bg1"/>
                </a:solidFill>
                <a:latin typeface="Arial"/>
                <a:cs typeface="Arial"/>
              </a:rPr>
              <a:t>'</a:t>
            </a:r>
            <a:r>
              <a:rPr lang="en-US" altLang="ja-JP" sz="2800" b="1" dirty="0" smtClean="0">
                <a:solidFill>
                  <a:schemeClr val="bg1"/>
                </a:solidFill>
                <a:latin typeface="Arial"/>
                <a:cs typeface="Arial"/>
              </a:rPr>
              <a:t>t </a:t>
            </a:r>
            <a:r>
              <a:rPr lang="en-US" altLang="ja-JP" sz="2800" b="1" dirty="0">
                <a:solidFill>
                  <a:schemeClr val="bg1"/>
                </a:solidFill>
                <a:latin typeface="Arial"/>
                <a:cs typeface="Arial"/>
              </a:rPr>
              <a:t>touch their filthy things,</a:t>
            </a:r>
          </a:p>
          <a:p>
            <a:r>
              <a:rPr lang="en-US" altLang="ja-JP" sz="2800" b="1" dirty="0">
                <a:solidFill>
                  <a:schemeClr val="bg1"/>
                </a:solidFill>
                <a:latin typeface="Arial"/>
                <a:cs typeface="Arial"/>
              </a:rPr>
              <a:t> and I will welcome you. </a:t>
            </a:r>
            <a:r>
              <a:rPr lang="en-US" altLang="ja-JP" sz="2800" b="1" baseline="30000" dirty="0">
                <a:solidFill>
                  <a:schemeClr val="bg1"/>
                </a:solidFill>
                <a:latin typeface="Arial"/>
                <a:cs typeface="Arial"/>
              </a:rPr>
              <a:t>18</a:t>
            </a:r>
            <a:r>
              <a:rPr lang="en-US" altLang="ja-JP" sz="2800" b="1" dirty="0">
                <a:solidFill>
                  <a:schemeClr val="bg1"/>
                </a:solidFill>
                <a:latin typeface="Arial"/>
                <a:cs typeface="Arial"/>
              </a:rPr>
              <a:t>And I will be your Father, and you will be my sons and daughters, says the Lord Almighty</a:t>
            </a:r>
            <a:r>
              <a:rPr lang="en-US" altLang="ja-JP" sz="2800" b="1" dirty="0" smtClean="0">
                <a:solidFill>
                  <a:schemeClr val="bg1"/>
                </a:solidFill>
                <a:latin typeface="Arial"/>
                <a:cs typeface="Arial"/>
              </a:rPr>
              <a:t>.</a:t>
            </a:r>
            <a:r>
              <a:rPr lang="ru-RU" altLang="ja-JP" sz="2800" b="1" dirty="0" smtClean="0">
                <a:solidFill>
                  <a:schemeClr val="bg1"/>
                </a:solidFill>
                <a:latin typeface="Arial"/>
                <a:cs typeface="Arial"/>
              </a:rPr>
              <a:t>"</a:t>
            </a:r>
            <a:endParaRPr lang="en-US" altLang="ja-JP" sz="2800" b="1" dirty="0">
              <a:solidFill>
                <a:schemeClr val="bg1"/>
              </a:solidFill>
              <a:latin typeface="Arial"/>
              <a:cs typeface="Arial"/>
            </a:endParaRPr>
          </a:p>
          <a:p>
            <a:r>
              <a:rPr lang="en-US" altLang="ja-JP" sz="2800" b="1" baseline="30000" dirty="0" smtClean="0">
                <a:solidFill>
                  <a:schemeClr val="bg1"/>
                </a:solidFill>
                <a:latin typeface="Arial"/>
                <a:cs typeface="Arial"/>
              </a:rPr>
              <a:t>1</a:t>
            </a:r>
            <a:r>
              <a:rPr lang="en-US" altLang="ja-JP" sz="2800" b="1" dirty="0" smtClean="0">
                <a:solidFill>
                  <a:schemeClr val="bg1"/>
                </a:solidFill>
                <a:latin typeface="Arial"/>
                <a:cs typeface="Arial"/>
              </a:rPr>
              <a:t>Because </a:t>
            </a:r>
            <a:r>
              <a:rPr lang="en-US" altLang="ja-JP" sz="2800" b="1" dirty="0">
                <a:solidFill>
                  <a:schemeClr val="bg1"/>
                </a:solidFill>
                <a:latin typeface="Arial"/>
                <a:cs typeface="Arial"/>
              </a:rPr>
              <a:t>we have these promises, dear friends, let us cleanse ourselves from everything that can defile our body or spirit. And let us work toward complete holiness because we fear </a:t>
            </a:r>
            <a:r>
              <a:rPr lang="en-US" altLang="ja-JP" sz="2800" b="1" dirty="0" smtClean="0">
                <a:solidFill>
                  <a:schemeClr val="bg1"/>
                </a:solidFill>
                <a:latin typeface="Arial"/>
                <a:cs typeface="Arial"/>
              </a:rPr>
              <a:t>God</a:t>
            </a:r>
            <a:r>
              <a:rPr lang="ru-RU" altLang="ja-JP" sz="2800" b="1" dirty="0" smtClean="0">
                <a:solidFill>
                  <a:schemeClr val="bg1"/>
                </a:solidFill>
                <a:latin typeface="Arial"/>
                <a:cs typeface="Arial"/>
              </a:rPr>
              <a:t>"</a:t>
            </a:r>
            <a:r>
              <a:rPr lang="en-US" altLang="ja-JP" sz="2800" b="1" dirty="0" smtClean="0">
                <a:solidFill>
                  <a:schemeClr val="bg1"/>
                </a:solidFill>
                <a:latin typeface="Arial"/>
                <a:cs typeface="Arial"/>
              </a:rPr>
              <a:t> (</a:t>
            </a:r>
            <a:r>
              <a:rPr lang="en-US" altLang="ja-JP" sz="2800" b="1" dirty="0">
                <a:solidFill>
                  <a:schemeClr val="bg1"/>
                </a:solidFill>
                <a:latin typeface="Arial"/>
                <a:cs typeface="Arial"/>
              </a:rPr>
              <a:t>2 Cor. 6:17–7:1)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descr="Green marble"/>
          <p:cNvSpPr>
            <a:spLocks noChangeArrowheads="1"/>
          </p:cNvSpPr>
          <p:nvPr/>
        </p:nvSpPr>
        <p:spPr bwMode="auto">
          <a:xfrm>
            <a:off x="0" y="0"/>
            <a:ext cx="9144000" cy="51435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ru-RU" altLang="ja-JP" sz="2000" dirty="0" smtClean="0">
                <a:latin typeface="Arial"/>
                <a:cs typeface="Arial"/>
              </a:rPr>
              <a:t>"</a:t>
            </a:r>
            <a:endParaRPr lang="en-US" sz="2000" dirty="0">
              <a:latin typeface="Arial"/>
              <a:cs typeface="Arial"/>
            </a:endParaRPr>
          </a:p>
        </p:txBody>
      </p:sp>
      <p:sp>
        <p:nvSpPr>
          <p:cNvPr id="87043" name="Rectangle 3"/>
          <p:cNvSpPr>
            <a:spLocks noGrp="1" noChangeArrowheads="1"/>
          </p:cNvSpPr>
          <p:nvPr>
            <p:ph type="title" idx="4294967295"/>
          </p:nvPr>
        </p:nvSpPr>
        <p:spPr>
          <a:xfrm>
            <a:off x="457200" y="205979"/>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spAutoFit/>
          </a:bodyPr>
          <a:lstStyle/>
          <a:p>
            <a:pPr algn="l">
              <a:spcBef>
                <a:spcPct val="50000"/>
              </a:spcBef>
              <a:defRPr/>
            </a:pPr>
            <a:r>
              <a:rPr lang="en-US" sz="3600" b="1" i="1">
                <a:solidFill>
                  <a:schemeClr val="bg1"/>
                </a:solidFill>
                <a:latin typeface="Arial"/>
                <a:cs typeface="Arial"/>
              </a:rPr>
              <a:t>What does 2 Cor. 6:14-7:1 mean?</a:t>
            </a:r>
          </a:p>
        </p:txBody>
      </p:sp>
      <p:sp>
        <p:nvSpPr>
          <p:cNvPr id="87044" name="Text Box 4"/>
          <p:cNvSpPr txBox="1">
            <a:spLocks noChangeArrowheads="1"/>
          </p:cNvSpPr>
          <p:nvPr/>
        </p:nvSpPr>
        <p:spPr bwMode="auto">
          <a:xfrm>
            <a:off x="8077200" y="57150"/>
            <a:ext cx="990600" cy="400110"/>
          </a:xfrm>
          <a:prstGeom prst="rect">
            <a:avLst/>
          </a:prstGeom>
          <a:noFill/>
          <a:ln>
            <a:noFill/>
          </a:ln>
          <a:effectLst>
            <a:outerShdw blurRad="63500" dist="107763" dir="2700000" algn="ctr" rotWithShape="0">
              <a:schemeClr val="tx2">
                <a:alpha val="74998"/>
              </a:schemeClr>
            </a:outerShdw>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defRPr/>
            </a:pPr>
            <a:r>
              <a:rPr lang="en-US" sz="2000" b="1">
                <a:solidFill>
                  <a:schemeClr val="bg1"/>
                </a:solidFill>
                <a:effectLst>
                  <a:outerShdw blurRad="38100" dist="38100" dir="2700000" algn="tl">
                    <a:srgbClr val="808080"/>
                  </a:outerShdw>
                </a:effectLst>
                <a:latin typeface="Arial"/>
                <a:cs typeface="Arial"/>
              </a:rPr>
              <a:t>136</a:t>
            </a:r>
          </a:p>
        </p:txBody>
      </p:sp>
      <p:sp>
        <p:nvSpPr>
          <p:cNvPr id="177156" name="Text Box 5"/>
          <p:cNvSpPr txBox="1">
            <a:spLocks noChangeArrowheads="1"/>
          </p:cNvSpPr>
          <p:nvPr/>
        </p:nvSpPr>
        <p:spPr bwMode="auto">
          <a:xfrm>
            <a:off x="323850" y="1094185"/>
            <a:ext cx="7239000" cy="4093428"/>
          </a:xfrm>
          <a:prstGeom prst="rect">
            <a:avLst/>
          </a:prstGeom>
          <a:solidFill>
            <a:schemeClr val="tx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ru-RU" altLang="ja-JP" b="1" dirty="0" smtClean="0">
                <a:solidFill>
                  <a:schemeClr val="bg1"/>
                </a:solidFill>
                <a:latin typeface="Arial"/>
                <a:cs typeface="Arial"/>
              </a:rPr>
              <a:t>"</a:t>
            </a:r>
            <a:r>
              <a:rPr lang="en-US" altLang="ja-JP" b="1" dirty="0" smtClean="0">
                <a:solidFill>
                  <a:schemeClr val="bg1"/>
                </a:solidFill>
                <a:latin typeface="Arial"/>
                <a:cs typeface="Arial"/>
              </a:rPr>
              <a:t>The </a:t>
            </a:r>
            <a:r>
              <a:rPr lang="en-US" altLang="ja-JP" b="1" dirty="0">
                <a:solidFill>
                  <a:schemeClr val="bg1"/>
                </a:solidFill>
                <a:latin typeface="Arial"/>
                <a:cs typeface="Arial"/>
              </a:rPr>
              <a:t>direct commands to </a:t>
            </a:r>
            <a:r>
              <a:rPr lang="en-US" altLang="ja-JP" b="1" i="1" dirty="0">
                <a:solidFill>
                  <a:schemeClr val="bg1"/>
                </a:solidFill>
                <a:latin typeface="Arial"/>
                <a:cs typeface="Arial"/>
              </a:rPr>
              <a:t>separate</a:t>
            </a:r>
            <a:r>
              <a:rPr lang="en-US" altLang="ja-JP" b="1" dirty="0">
                <a:solidFill>
                  <a:schemeClr val="bg1"/>
                </a:solidFill>
                <a:latin typeface="Arial"/>
                <a:cs typeface="Arial"/>
              </a:rPr>
              <a:t> from other people are always commands to separate </a:t>
            </a:r>
            <a:r>
              <a:rPr lang="en-US" altLang="ja-JP" b="1" i="1" dirty="0">
                <a:solidFill>
                  <a:schemeClr val="bg1"/>
                </a:solidFill>
                <a:latin typeface="Arial"/>
                <a:cs typeface="Arial"/>
              </a:rPr>
              <a:t>from unbelievers</a:t>
            </a:r>
            <a:r>
              <a:rPr lang="en-US" altLang="ja-JP" b="1" dirty="0">
                <a:solidFill>
                  <a:schemeClr val="bg1"/>
                </a:solidFill>
                <a:latin typeface="Arial"/>
                <a:cs typeface="Arial"/>
              </a:rPr>
              <a:t>, not from Christians with whom one disagrees… </a:t>
            </a:r>
            <a:r>
              <a:rPr lang="en-US" altLang="ja-JP" b="1" dirty="0" smtClean="0">
                <a:solidFill>
                  <a:schemeClr val="bg1"/>
                </a:solidFill>
                <a:latin typeface="Arial"/>
                <a:cs typeface="Arial"/>
              </a:rPr>
              <a:t>There </a:t>
            </a:r>
            <a:r>
              <a:rPr lang="en-US" altLang="ja-JP" b="1" dirty="0">
                <a:solidFill>
                  <a:schemeClr val="bg1"/>
                </a:solidFill>
                <a:latin typeface="Arial"/>
                <a:cs typeface="Arial"/>
              </a:rPr>
              <a:t>are no direct New Testament commands to separate from Christians with whom one has doctrinal differences (unless those differences involve such serious heresies that the Christian faith itself is denied)</a:t>
            </a:r>
            <a:r>
              <a:rPr lang="en-US" altLang="ja-JP" b="1" dirty="0" smtClean="0">
                <a:solidFill>
                  <a:schemeClr val="bg1"/>
                </a:solidFill>
                <a:latin typeface="Arial"/>
                <a:cs typeface="Arial"/>
              </a:rPr>
              <a:t>.</a:t>
            </a:r>
            <a:r>
              <a:rPr lang="ru-RU" altLang="ja-JP" b="1" dirty="0" smtClean="0">
                <a:solidFill>
                  <a:schemeClr val="bg1"/>
                </a:solidFill>
                <a:latin typeface="Arial"/>
                <a:cs typeface="Arial"/>
              </a:rPr>
              <a:t>"</a:t>
            </a:r>
            <a:r>
              <a:rPr lang="en-US" altLang="ja-JP" b="1" dirty="0">
                <a:solidFill>
                  <a:schemeClr val="bg1"/>
                </a:solidFill>
                <a:latin typeface="Arial"/>
                <a:cs typeface="Arial"/>
              </a:rPr>
              <a:t>	</a:t>
            </a:r>
          </a:p>
          <a:p>
            <a:endParaRPr lang="en-US" b="1" dirty="0">
              <a:solidFill>
                <a:schemeClr val="bg1"/>
              </a:solidFill>
              <a:latin typeface="Arial"/>
              <a:cs typeface="Arial"/>
            </a:endParaRPr>
          </a:p>
          <a:p>
            <a:pPr algn="r"/>
            <a:r>
              <a:rPr lang="en-US" sz="1800" b="1" dirty="0">
                <a:solidFill>
                  <a:schemeClr val="bg1"/>
                </a:solidFill>
                <a:latin typeface="Arial"/>
                <a:cs typeface="Arial"/>
              </a:rPr>
              <a:t>Wayne Grudem, </a:t>
            </a:r>
            <a:r>
              <a:rPr lang="en-US" sz="1800" b="1" i="1" dirty="0">
                <a:solidFill>
                  <a:schemeClr val="bg1"/>
                </a:solidFill>
                <a:latin typeface="Arial"/>
                <a:cs typeface="Arial"/>
              </a:rPr>
              <a:t>Systematic Theology</a:t>
            </a:r>
            <a:r>
              <a:rPr lang="en-US" sz="1800" b="1" dirty="0">
                <a:solidFill>
                  <a:schemeClr val="bg1"/>
                </a:solidFill>
                <a:latin typeface="Arial"/>
                <a:cs typeface="Arial"/>
              </a:rPr>
              <a:t>, 877</a:t>
            </a:r>
            <a:endParaRPr lang="en-US" b="1" dirty="0">
              <a:solidFill>
                <a:schemeClr val="bg1"/>
              </a:solidFill>
              <a:latin typeface="Arial"/>
              <a:cs typeface="Arial"/>
            </a:endParaRPr>
          </a:p>
        </p:txBody>
      </p:sp>
      <p:pic>
        <p:nvPicPr>
          <p:cNvPr id="87046"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08876" y="2643758"/>
            <a:ext cx="1635125" cy="197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WCC logo_colour_E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6" y="22622"/>
            <a:ext cx="5662613"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3" name="Picture 3" descr="nurture-our-unity-in-christ-kobia-tells-north-korean-christian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867400" y="1"/>
            <a:ext cx="3532188" cy="186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4" name="Picture 4" descr="WCCFaithOrder.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0050" y="1577578"/>
            <a:ext cx="6051550"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5" name="Picture 5" descr="WCC.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67401" y="1977628"/>
            <a:ext cx="3362325" cy="201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1" name="Title 1"/>
          <p:cNvSpPr>
            <a:spLocks noGrp="1"/>
          </p:cNvSpPr>
          <p:nvPr>
            <p:ph type="title"/>
          </p:nvPr>
        </p:nvSpPr>
        <p:spPr>
          <a:xfrm>
            <a:off x="1691680" y="174948"/>
            <a:ext cx="3744416" cy="1100658"/>
          </a:xfrm>
          <a:solidFill>
            <a:schemeClr val="bg1"/>
          </a:solidFill>
        </p:spPr>
        <p:txBody>
          <a:bodyPr/>
          <a:lstStyle/>
          <a:p>
            <a:r>
              <a:rPr lang="en-US" sz="3600" b="1">
                <a:solidFill>
                  <a:schemeClr val="tx1"/>
                </a:solidFill>
                <a:latin typeface="Arial" charset="0"/>
              </a:rPr>
              <a:t>World Council of Churches</a:t>
            </a:r>
          </a:p>
        </p:txBody>
      </p:sp>
      <p:sp>
        <p:nvSpPr>
          <p:cNvPr id="7" name="Title 1"/>
          <p:cNvSpPr txBox="1">
            <a:spLocks/>
          </p:cNvSpPr>
          <p:nvPr/>
        </p:nvSpPr>
        <p:spPr bwMode="auto">
          <a:xfrm>
            <a:off x="539552" y="3723878"/>
            <a:ext cx="8136904" cy="11006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ru-RU" sz="3600" b="1" dirty="0" smtClean="0">
                <a:solidFill>
                  <a:schemeClr val="tx1"/>
                </a:solidFill>
                <a:latin typeface="Arial" charset="0"/>
              </a:rPr>
              <a:t>"</a:t>
            </a:r>
            <a:r>
              <a:rPr lang="en-US" sz="3600" b="1" dirty="0" smtClean="0">
                <a:solidFill>
                  <a:schemeClr val="tx1"/>
                </a:solidFill>
                <a:latin typeface="Arial" charset="0"/>
              </a:rPr>
              <a:t>It </a:t>
            </a:r>
            <a:r>
              <a:rPr lang="en-US" sz="3600" b="1" dirty="0">
                <a:solidFill>
                  <a:schemeClr val="tx1"/>
                </a:solidFill>
                <a:latin typeface="Arial" charset="0"/>
              </a:rPr>
              <a:t>is better to be divided by truth than to be united by </a:t>
            </a:r>
            <a:r>
              <a:rPr lang="en-US" sz="3600" b="1" dirty="0" smtClean="0">
                <a:solidFill>
                  <a:schemeClr val="tx1"/>
                </a:solidFill>
                <a:latin typeface="Arial" charset="0"/>
              </a:rPr>
              <a:t>error</a:t>
            </a:r>
            <a:r>
              <a:rPr lang="ru-RU" sz="3600" b="1" dirty="0" smtClean="0">
                <a:solidFill>
                  <a:schemeClr val="tx1"/>
                </a:solidFill>
                <a:latin typeface="Arial" charset="0"/>
              </a:rPr>
              <a:t>"</a:t>
            </a:r>
            <a:r>
              <a:rPr lang="en-US" sz="3600" b="1" dirty="0" smtClean="0">
                <a:solidFill>
                  <a:schemeClr val="tx1"/>
                </a:solidFill>
                <a:latin typeface="Arial" charset="0"/>
              </a:rPr>
              <a:t> </a:t>
            </a:r>
            <a:endParaRPr lang="en-US" sz="3600" b="1" dirty="0">
              <a:solidFill>
                <a:schemeClr val="tx1"/>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5135951"/>
          </a:xfrm>
          <a:prstGeom prst="rect">
            <a:avLst/>
          </a:prstGeom>
        </p:spPr>
      </p:pic>
      <p:sp>
        <p:nvSpPr>
          <p:cNvPr id="3" name="Title 2"/>
          <p:cNvSpPr>
            <a:spLocks noGrp="1"/>
          </p:cNvSpPr>
          <p:nvPr>
            <p:ph type="ctrTitle"/>
          </p:nvPr>
        </p:nvSpPr>
        <p:spPr>
          <a:xfrm>
            <a:off x="0" y="123478"/>
            <a:ext cx="9144000" cy="1728192"/>
          </a:xfrm>
        </p:spPr>
        <p:txBody>
          <a:bodyPr/>
          <a:lstStyle/>
          <a:p>
            <a:r>
              <a:rPr lang="en-US" altLang="ja-JP" sz="11500" b="1" dirty="0" smtClean="0">
                <a:solidFill>
                  <a:schemeClr val="bg1"/>
                </a:solidFill>
                <a:effectLst>
                  <a:glow rad="228600">
                    <a:schemeClr val="tx1"/>
                  </a:glow>
                </a:effectLst>
                <a:latin typeface="Arial" charset="0"/>
                <a:ea typeface="ＭＳ Ｐゴシック" charset="0"/>
                <a:cs typeface="ＭＳ Ｐゴシック" charset="0"/>
              </a:rPr>
              <a:t>Unity</a:t>
            </a:r>
            <a:endParaRPr lang="en-US" sz="11500" dirty="0"/>
          </a:p>
        </p:txBody>
      </p:sp>
      <p:sp>
        <p:nvSpPr>
          <p:cNvPr id="4" name="Title 2"/>
          <p:cNvSpPr txBox="1">
            <a:spLocks/>
          </p:cNvSpPr>
          <p:nvPr/>
        </p:nvSpPr>
        <p:spPr bwMode="auto">
          <a:xfrm>
            <a:off x="12452" y="4040981"/>
            <a:ext cx="9144000" cy="110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r>
              <a:rPr lang="en-US" altLang="ja-JP" sz="4800" b="1" i="1" dirty="0" smtClean="0">
                <a:solidFill>
                  <a:srgbClr val="FFFFFF"/>
                </a:solidFill>
                <a:effectLst>
                  <a:glow rad="228600">
                    <a:srgbClr val="000000"/>
                  </a:glow>
                </a:effectLst>
                <a:latin typeface="Arial" charset="0"/>
                <a:ea typeface="ＭＳ Ｐゴシック" charset="0"/>
                <a:cs typeface="ＭＳ Ｐゴシック" charset="0"/>
              </a:rPr>
              <a:t>Three reasons for unity</a:t>
            </a:r>
            <a:endParaRPr lang="en-US" sz="4800" i="1" dirty="0">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9042439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descr="TheWordMt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400" y="0"/>
            <a:ext cx="9169400"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52"/>
          <p:cNvSpPr>
            <a:spLocks noChangeArrowheads="1"/>
          </p:cNvSpPr>
          <p:nvPr/>
        </p:nvSpPr>
        <p:spPr bwMode="auto">
          <a:xfrm>
            <a:off x="1402729" y="1186408"/>
            <a:ext cx="6697663" cy="325755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endParaRPr lang="en-US">
              <a:solidFill>
                <a:srgbClr val="000000"/>
              </a:solidFill>
            </a:endParaRPr>
          </a:p>
        </p:txBody>
      </p:sp>
      <p:grpSp>
        <p:nvGrpSpPr>
          <p:cNvPr id="13" name="Group 12"/>
          <p:cNvGrpSpPr>
            <a:grpSpLocks/>
          </p:cNvGrpSpPr>
          <p:nvPr/>
        </p:nvGrpSpPr>
        <p:grpSpPr bwMode="auto">
          <a:xfrm>
            <a:off x="36513" y="0"/>
            <a:ext cx="9144000" cy="5143500"/>
            <a:chOff x="0" y="0"/>
            <a:chExt cx="9144000" cy="6858000"/>
          </a:xfrm>
        </p:grpSpPr>
        <p:graphicFrame>
          <p:nvGraphicFramePr>
            <p:cNvPr id="150537" name="Object 2"/>
            <p:cNvGraphicFramePr>
              <a:graphicFrameLocks noChangeAspect="1"/>
            </p:cNvGraphicFramePr>
            <p:nvPr/>
          </p:nvGraphicFramePr>
          <p:xfrm>
            <a:off x="1752600" y="4876800"/>
            <a:ext cx="1960563" cy="1981200"/>
          </p:xfrm>
          <a:graphic>
            <a:graphicData uri="http://schemas.openxmlformats.org/presentationml/2006/ole">
              <mc:AlternateContent xmlns:mc="http://schemas.openxmlformats.org/markup-compatibility/2006">
                <mc:Choice xmlns:v="urn:schemas-microsoft-com:vml" Requires="v">
                  <p:oleObj spid="_x0000_s191624" name="Photo Editor Photo" r:id="rId5" imgW="3323810" imgH="5038095" progId="MSPhotoEd.3">
                    <p:embed/>
                  </p:oleObj>
                </mc:Choice>
                <mc:Fallback>
                  <p:oleObj name="Photo Editor Photo" r:id="rId5" imgW="3323810" imgH="503809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t="7655" b="25652"/>
                        <a:stretch>
                          <a:fillRect/>
                        </a:stretch>
                      </p:blipFill>
                      <p:spPr bwMode="auto">
                        <a:xfrm>
                          <a:off x="1752600" y="4876800"/>
                          <a:ext cx="196056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8" name="Object 3"/>
            <p:cNvGraphicFramePr>
              <a:graphicFrameLocks noChangeAspect="1"/>
            </p:cNvGraphicFramePr>
            <p:nvPr/>
          </p:nvGraphicFramePr>
          <p:xfrm>
            <a:off x="3657600" y="5656263"/>
            <a:ext cx="1524000" cy="1201737"/>
          </p:xfrm>
          <a:graphic>
            <a:graphicData uri="http://schemas.openxmlformats.org/presentationml/2006/ole">
              <mc:AlternateContent xmlns:mc="http://schemas.openxmlformats.org/markup-compatibility/2006">
                <mc:Choice xmlns:v="urn:schemas-microsoft-com:vml" Requires="v">
                  <p:oleObj spid="_x0000_s191625" name="Photo Editor Photo" r:id="rId7" imgW="3753374" imgH="4352381" progId="MSPhotoEd.3">
                    <p:embed/>
                  </p:oleObj>
                </mc:Choice>
                <mc:Fallback>
                  <p:oleObj name="Photo Editor Photo" r:id="rId7" imgW="3753374" imgH="4352381"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l="21951" t="34532" r="29268" b="32300"/>
                        <a:stretch>
                          <a:fillRect/>
                        </a:stretch>
                      </p:blipFill>
                      <p:spPr bwMode="auto">
                        <a:xfrm>
                          <a:off x="3657600" y="5656263"/>
                          <a:ext cx="1524000"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9" name="Object 4"/>
            <p:cNvGraphicFramePr>
              <a:graphicFrameLocks noChangeAspect="1"/>
            </p:cNvGraphicFramePr>
            <p:nvPr/>
          </p:nvGraphicFramePr>
          <p:xfrm>
            <a:off x="4343400" y="0"/>
            <a:ext cx="2895600" cy="2466975"/>
          </p:xfrm>
          <a:graphic>
            <a:graphicData uri="http://schemas.openxmlformats.org/presentationml/2006/ole">
              <mc:AlternateContent xmlns:mc="http://schemas.openxmlformats.org/markup-compatibility/2006">
                <mc:Choice xmlns:v="urn:schemas-microsoft-com:vml" Requires="v">
                  <p:oleObj spid="_x0000_s191626" name="Photo Editor Photo" r:id="rId9" imgW="4847619" imgH="3200000" progId="MSPhotoEd.3">
                    <p:embed/>
                  </p:oleObj>
                </mc:Choice>
                <mc:Fallback>
                  <p:oleObj name="Photo Editor Photo" r:id="rId9" imgW="4847619" imgH="3200000" progId="MSPhotoEd.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l="14166" t="22188" r="37500" b="15410"/>
                        <a:stretch>
                          <a:fillRect/>
                        </a:stretch>
                      </p:blipFill>
                      <p:spPr bwMode="auto">
                        <a:xfrm>
                          <a:off x="4343400" y="0"/>
                          <a:ext cx="2895600"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0" name="Object 5"/>
            <p:cNvGraphicFramePr>
              <a:graphicFrameLocks noChangeAspect="1"/>
            </p:cNvGraphicFramePr>
            <p:nvPr/>
          </p:nvGraphicFramePr>
          <p:xfrm>
            <a:off x="0" y="1066800"/>
            <a:ext cx="2209800" cy="2054225"/>
          </p:xfrm>
          <a:graphic>
            <a:graphicData uri="http://schemas.openxmlformats.org/presentationml/2006/ole">
              <mc:AlternateContent xmlns:mc="http://schemas.openxmlformats.org/markup-compatibility/2006">
                <mc:Choice xmlns:v="urn:schemas-microsoft-com:vml" Requires="v">
                  <p:oleObj spid="_x0000_s191627" name="Photo Editor Photo" r:id="rId11" imgW="6095238" imgH="4105848" progId="MSPhotoEd.3">
                    <p:embed/>
                  </p:oleObj>
                </mc:Choice>
                <mc:Fallback>
                  <p:oleObj name="Photo Editor Photo" r:id="rId11" imgW="6095238" imgH="4105848" progId="MSPhotoEd.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l="20000" t="7309" r="43333" b="42078"/>
                        <a:stretch>
                          <a:fillRect/>
                        </a:stretch>
                      </p:blipFill>
                      <p:spPr bwMode="auto">
                        <a:xfrm>
                          <a:off x="0" y="1066800"/>
                          <a:ext cx="2209800"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1" name="Object 6"/>
            <p:cNvGraphicFramePr>
              <a:graphicFrameLocks noChangeAspect="1"/>
            </p:cNvGraphicFramePr>
            <p:nvPr/>
          </p:nvGraphicFramePr>
          <p:xfrm>
            <a:off x="7388225" y="0"/>
            <a:ext cx="1755775" cy="2133600"/>
          </p:xfrm>
          <a:graphic>
            <a:graphicData uri="http://schemas.openxmlformats.org/presentationml/2006/ole">
              <mc:AlternateContent xmlns:mc="http://schemas.openxmlformats.org/markup-compatibility/2006">
                <mc:Choice xmlns:v="urn:schemas-microsoft-com:vml" Requires="v">
                  <p:oleObj spid="_x0000_s191628" name="Photo Editor Photo" r:id="rId13" imgW="3038095" imgH="4571429" progId="MSPhotoEd.3">
                    <p:embed/>
                  </p:oleObj>
                </mc:Choice>
                <mc:Fallback>
                  <p:oleObj name="Photo Editor Photo" r:id="rId13" imgW="3038095" imgH="4571429" progId="MSPhotoEd.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l="30652" t="8333" b="35690"/>
                        <a:stretch>
                          <a:fillRect/>
                        </a:stretch>
                      </p:blipFill>
                      <p:spPr bwMode="auto">
                        <a:xfrm>
                          <a:off x="7388225" y="0"/>
                          <a:ext cx="175577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2" name="Object 7"/>
            <p:cNvGraphicFramePr>
              <a:graphicFrameLocks noChangeAspect="1"/>
            </p:cNvGraphicFramePr>
            <p:nvPr>
              <p:extLst>
                <p:ext uri="{D42A27DB-BD31-4B8C-83A1-F6EECF244321}">
                  <p14:modId xmlns:p14="http://schemas.microsoft.com/office/powerpoint/2010/main" val="899915730"/>
                </p:ext>
              </p:extLst>
            </p:nvPr>
          </p:nvGraphicFramePr>
          <p:xfrm>
            <a:off x="215007" y="2564904"/>
            <a:ext cx="2057400" cy="2014539"/>
          </p:xfrm>
          <a:graphic>
            <a:graphicData uri="http://schemas.openxmlformats.org/presentationml/2006/ole">
              <mc:AlternateContent xmlns:mc="http://schemas.openxmlformats.org/markup-compatibility/2006">
                <mc:Choice xmlns:v="urn:schemas-microsoft-com:vml" Requires="v">
                  <p:oleObj spid="_x0000_s191629" name="Photo Editor Photo" r:id="rId15" imgW="3019048" imgH="4571429" progId="MSPhotoEd.3">
                    <p:embed/>
                  </p:oleObj>
                </mc:Choice>
                <mc:Fallback>
                  <p:oleObj name="Photo Editor Photo" r:id="rId15" imgW="3019048" imgH="4571429" progId="MSPhotoEd.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l="9254" t="8333" r="13625" b="41801"/>
                        <a:stretch>
                          <a:fillRect/>
                        </a:stretch>
                      </p:blipFill>
                      <p:spPr bwMode="auto">
                        <a:xfrm>
                          <a:off x="215007" y="2564904"/>
                          <a:ext cx="2057400" cy="2014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3" name="Object 8"/>
            <p:cNvGraphicFramePr>
              <a:graphicFrameLocks noChangeAspect="1"/>
            </p:cNvGraphicFramePr>
            <p:nvPr/>
          </p:nvGraphicFramePr>
          <p:xfrm>
            <a:off x="7248525" y="3352800"/>
            <a:ext cx="1895475" cy="2667000"/>
          </p:xfrm>
          <a:graphic>
            <a:graphicData uri="http://schemas.openxmlformats.org/presentationml/2006/ole">
              <mc:AlternateContent xmlns:mc="http://schemas.openxmlformats.org/markup-compatibility/2006">
                <mc:Choice xmlns:v="urn:schemas-microsoft-com:vml" Requires="v">
                  <p:oleObj spid="_x0000_s191630" name="Photo Editor Photo" r:id="rId17" imgW="4600000" imgH="4571429" progId="MSPhotoEd.3">
                    <p:embed/>
                  </p:oleObj>
                </mc:Choice>
                <mc:Fallback>
                  <p:oleObj name="Photo Editor Photo" r:id="rId17" imgW="4600000" imgH="4571429" progId="MSPhotoEd.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l="35577" t="8333" r="10547" b="15384"/>
                        <a:stretch>
                          <a:fillRect/>
                        </a:stretch>
                      </p:blipFill>
                      <p:spPr bwMode="auto">
                        <a:xfrm>
                          <a:off x="7248525" y="3352800"/>
                          <a:ext cx="1895475"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4" name="Object 9"/>
            <p:cNvGraphicFramePr>
              <a:graphicFrameLocks noChangeAspect="1"/>
            </p:cNvGraphicFramePr>
            <p:nvPr/>
          </p:nvGraphicFramePr>
          <p:xfrm>
            <a:off x="7467600" y="1981200"/>
            <a:ext cx="1676400" cy="1676400"/>
          </p:xfrm>
          <a:graphic>
            <a:graphicData uri="http://schemas.openxmlformats.org/presentationml/2006/ole">
              <mc:AlternateContent xmlns:mc="http://schemas.openxmlformats.org/markup-compatibility/2006">
                <mc:Choice xmlns:v="urn:schemas-microsoft-com:vml" Requires="v">
                  <p:oleObj spid="_x0000_s191631" name="Photo Editor Photo" r:id="rId19" imgW="4533333" imgH="4571429" progId="MSPhotoEd.3">
                    <p:embed/>
                  </p:oleObj>
                </mc:Choice>
                <mc:Fallback>
                  <p:oleObj name="Photo Editor Photo" r:id="rId19" imgW="4533333" imgH="4571429" progId="MSPhotoEd.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l="15239" t="20753" r="52380" b="47142"/>
                        <a:stretch>
                          <a:fillRect/>
                        </a:stretch>
                      </p:blipFill>
                      <p:spPr bwMode="auto">
                        <a:xfrm>
                          <a:off x="7467600" y="1981200"/>
                          <a:ext cx="16764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5" name="Object 10"/>
            <p:cNvGraphicFramePr>
              <a:graphicFrameLocks noChangeAspect="1"/>
            </p:cNvGraphicFramePr>
            <p:nvPr/>
          </p:nvGraphicFramePr>
          <p:xfrm>
            <a:off x="5257800" y="5795963"/>
            <a:ext cx="1905000" cy="1062037"/>
          </p:xfrm>
          <a:graphic>
            <a:graphicData uri="http://schemas.openxmlformats.org/presentationml/2006/ole">
              <mc:AlternateContent xmlns:mc="http://schemas.openxmlformats.org/markup-compatibility/2006">
                <mc:Choice xmlns:v="urn:schemas-microsoft-com:vml" Requires="v">
                  <p:oleObj spid="_x0000_s191632" name="Photo Editor Photo" r:id="rId21" imgW="4971429" imgH="3258005" progId="MSPhotoEd.3">
                    <p:embed/>
                  </p:oleObj>
                </mc:Choice>
                <mc:Fallback>
                  <p:oleObj name="Photo Editor Photo" r:id="rId21" imgW="4971429" imgH="3258005" progId="MSPhotoEd.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b="14912"/>
                        <a:stretch>
                          <a:fillRect/>
                        </a:stretch>
                      </p:blipFill>
                      <p:spPr bwMode="auto">
                        <a:xfrm>
                          <a:off x="5257800" y="5795963"/>
                          <a:ext cx="1905000"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6" name="Object 11"/>
            <p:cNvGraphicFramePr>
              <a:graphicFrameLocks noChangeAspect="1"/>
            </p:cNvGraphicFramePr>
            <p:nvPr/>
          </p:nvGraphicFramePr>
          <p:xfrm>
            <a:off x="0" y="0"/>
            <a:ext cx="4267200" cy="1579563"/>
          </p:xfrm>
          <a:graphic>
            <a:graphicData uri="http://schemas.openxmlformats.org/presentationml/2006/ole">
              <mc:AlternateContent xmlns:mc="http://schemas.openxmlformats.org/markup-compatibility/2006">
                <mc:Choice xmlns:v="urn:schemas-microsoft-com:vml" Requires="v">
                  <p:oleObj spid="_x0000_s191633" name="Photo Editor Photo" r:id="rId23" imgW="4105848" imgH="4172532" progId="MSPhotoEd.3">
                    <p:embed/>
                  </p:oleObj>
                </mc:Choice>
                <mc:Fallback>
                  <p:oleObj name="Photo Editor Photo" r:id="rId23" imgW="4105848" imgH="4172532" progId="MSPhotoEd.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t="12546" b="51045"/>
                        <a:stretch>
                          <a:fillRect/>
                        </a:stretch>
                      </p:blipFill>
                      <p:spPr bwMode="auto">
                        <a:xfrm>
                          <a:off x="0" y="0"/>
                          <a:ext cx="4267200"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7" name="Object 12"/>
            <p:cNvGraphicFramePr>
              <a:graphicFrameLocks noChangeAspect="1"/>
            </p:cNvGraphicFramePr>
            <p:nvPr/>
          </p:nvGraphicFramePr>
          <p:xfrm>
            <a:off x="0" y="4114800"/>
            <a:ext cx="1676400" cy="1563688"/>
          </p:xfrm>
          <a:graphic>
            <a:graphicData uri="http://schemas.openxmlformats.org/presentationml/2006/ole">
              <mc:AlternateContent xmlns:mc="http://schemas.openxmlformats.org/markup-compatibility/2006">
                <mc:Choice xmlns:v="urn:schemas-microsoft-com:vml" Requires="v">
                  <p:oleObj spid="_x0000_s191634" name="Photo Editor Photo" r:id="rId25" imgW="4544059" imgH="4571429" progId="MSPhotoEd.3">
                    <p:embed/>
                  </p:oleObj>
                </mc:Choice>
                <mc:Fallback>
                  <p:oleObj name="Photo Editor Photo" r:id="rId25" imgW="4544059" imgH="4571429" progId="MSPhotoEd.3">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l="7362" t="6747" r="41670" b="46017"/>
                        <a:stretch>
                          <a:fillRect/>
                        </a:stretch>
                      </p:blipFill>
                      <p:spPr bwMode="auto">
                        <a:xfrm>
                          <a:off x="0" y="4114800"/>
                          <a:ext cx="1676400" cy="156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8" name="Object 13"/>
            <p:cNvGraphicFramePr>
              <a:graphicFrameLocks noChangeAspect="1"/>
            </p:cNvGraphicFramePr>
            <p:nvPr/>
          </p:nvGraphicFramePr>
          <p:xfrm>
            <a:off x="0" y="5486400"/>
            <a:ext cx="1905000" cy="1371600"/>
          </p:xfrm>
          <a:graphic>
            <a:graphicData uri="http://schemas.openxmlformats.org/presentationml/2006/ole">
              <mc:AlternateContent xmlns:mc="http://schemas.openxmlformats.org/markup-compatibility/2006">
                <mc:Choice xmlns:v="urn:schemas-microsoft-com:vml" Requires="v">
                  <p:oleObj spid="_x0000_s191635" name="Photo Editor Photo" r:id="rId27" imgW="4552381" imgH="4571429" progId="MSPhotoEd.3">
                    <p:embed/>
                  </p:oleObj>
                </mc:Choice>
                <mc:Fallback>
                  <p:oleObj name="Photo Editor Photo" r:id="rId27" imgW="4552381" imgH="4571429" progId="MSPhotoEd.3">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l="22728" t="37428" r="31819" b="29976"/>
                        <a:stretch>
                          <a:fillRect/>
                        </a:stretch>
                      </p:blipFill>
                      <p:spPr bwMode="auto">
                        <a:xfrm>
                          <a:off x="0" y="5486400"/>
                          <a:ext cx="1905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1517570" name="Rectangle 2"/>
          <p:cNvSpPr>
            <a:spLocks noGrp="1" noChangeArrowheads="1"/>
          </p:cNvSpPr>
          <p:nvPr>
            <p:ph type="title"/>
          </p:nvPr>
        </p:nvSpPr>
        <p:spPr>
          <a:xfrm>
            <a:off x="-1860" y="3435846"/>
            <a:ext cx="9144000" cy="647700"/>
          </a:xfrm>
          <a:effectLst>
            <a:outerShdw blurRad="63500" dist="35921" dir="2700000" algn="ctr" rotWithShape="0">
              <a:schemeClr val="tx2">
                <a:alpha val="74998"/>
              </a:schemeClr>
            </a:outerShdw>
          </a:effectLst>
        </p:spPr>
        <p:txBody>
          <a:bodyPr/>
          <a:lstStyle/>
          <a:p>
            <a:pPr>
              <a:defRPr/>
            </a:pPr>
            <a:r>
              <a:rPr lang="en-US" b="1" dirty="0">
                <a:solidFill>
                  <a:schemeClr val="bg1"/>
                </a:solidFill>
                <a:effectLst>
                  <a:glow rad="228600">
                    <a:schemeClr val="tx1"/>
                  </a:glow>
                  <a:outerShdw blurRad="50800" dist="38100" dir="2700000" algn="tl" rotWithShape="0">
                    <a:prstClr val="black">
                      <a:alpha val="40000"/>
                    </a:prstClr>
                  </a:outerShdw>
                </a:effectLst>
              </a:rPr>
              <a:t>I. Unity grows the church (20-23). </a:t>
            </a:r>
            <a:endParaRPr lang="en-US" dirty="0">
              <a:effectLst>
                <a:glow rad="228600">
                  <a:schemeClr val="tx1"/>
                </a:glow>
                <a:outerShdw blurRad="50800" dist="38100" dir="2700000" algn="tl" rotWithShape="0">
                  <a:prstClr val="black">
                    <a:alpha val="40000"/>
                  </a:prstClr>
                </a:outerShdw>
              </a:effectLst>
            </a:endParaRPr>
          </a:p>
        </p:txBody>
      </p:sp>
      <p:sp>
        <p:nvSpPr>
          <p:cNvPr id="19" name="WordArt 53"/>
          <p:cNvSpPr>
            <a:spLocks noChangeArrowheads="1" noChangeShapeType="1" noTextEdit="1"/>
          </p:cNvSpPr>
          <p:nvPr/>
        </p:nvSpPr>
        <p:spPr bwMode="auto">
          <a:xfrm>
            <a:off x="2748928" y="1419622"/>
            <a:ext cx="4191000" cy="2114550"/>
          </a:xfrm>
          <a:prstGeom prst="rect">
            <a:avLst/>
          </a:prstGeom>
        </p:spPr>
        <p:txBody>
          <a:bodyPr wrap="none" numCol="1" fromWordArt="1">
            <a:prstTxWarp prst="textPlain">
              <a:avLst>
                <a:gd name="adj" fmla="val 50000"/>
              </a:avLst>
            </a:prstTxWarp>
          </a:bodyPr>
          <a:lstStyle/>
          <a:p>
            <a:pPr algn="ctr"/>
            <a:r>
              <a:rPr lang="en-US" sz="3600" kern="10" dirty="0">
                <a:ln w="12700">
                  <a:solidFill>
                    <a:srgbClr val="EAEAEA"/>
                  </a:solidFill>
                  <a:round/>
                  <a:headEnd/>
                  <a:tailEnd/>
                </a:ln>
                <a:gradFill flip="none" rotWithShape="1">
                  <a:gsLst>
                    <a:gs pos="69000">
                      <a:schemeClr val="bg1"/>
                    </a:gs>
                    <a:gs pos="100000">
                      <a:srgbClr val="000090"/>
                    </a:gs>
                  </a:gsLst>
                  <a:path path="rect">
                    <a:fillToRect l="50000" t="50000" r="50000" b="50000"/>
                  </a:path>
                  <a:tileRect/>
                </a:gradFill>
                <a:effectLst>
                  <a:outerShdw blurRad="63500" dist="35921" dir="2700000" sy="50000" kx="2115830" algn="bl" rotWithShape="0">
                    <a:srgbClr val="C0C0C0"/>
                  </a:outerShdw>
                </a:effectLst>
                <a:latin typeface="Arial Black"/>
                <a:ea typeface="Arial Black"/>
                <a:cs typeface="Arial Black"/>
              </a:rPr>
              <a:t>Unity</a:t>
            </a:r>
          </a:p>
        </p:txBody>
      </p:sp>
    </p:spTree>
    <p:extLst>
      <p:ext uri="{BB962C8B-B14F-4D97-AF65-F5344CB8AC3E}">
        <p14:creationId xmlns:p14="http://schemas.microsoft.com/office/powerpoint/2010/main" val="45444349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4" descr="colossians1_16-so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0466" name="Rectangle 2"/>
          <p:cNvSpPr>
            <a:spLocks noGrp="1" noChangeArrowheads="1"/>
          </p:cNvSpPr>
          <p:nvPr>
            <p:ph type="ctrTitle"/>
          </p:nvPr>
        </p:nvSpPr>
        <p:spPr>
          <a:xfrm>
            <a:off x="0" y="-20538"/>
            <a:ext cx="4788024" cy="4896544"/>
          </a:xfrm>
          <a:noFill/>
          <a:effectLst/>
        </p:spPr>
        <p:txBody>
          <a:bodyPr/>
          <a:lstStyle/>
          <a:p>
            <a:pPr marL="714375" indent="-714375" algn="l" eaLnBrk="1" hangingPunct="1">
              <a:defRPr/>
            </a:pPr>
            <a:r>
              <a:rPr lang="en-US" b="1" dirty="0">
                <a:solidFill>
                  <a:schemeClr val="bg1"/>
                </a:solidFill>
                <a:effectLst>
                  <a:glow rad="228600">
                    <a:schemeClr val="tx1"/>
                  </a:glow>
                </a:effectLst>
                <a:latin typeface="Arial" charset="0"/>
              </a:rPr>
              <a:t>II.  </a:t>
            </a:r>
            <a:r>
              <a:rPr lang="en-US" b="1" dirty="0" smtClean="0">
                <a:solidFill>
                  <a:schemeClr val="bg1"/>
                </a:solidFill>
                <a:effectLst>
                  <a:glow rad="228600">
                    <a:schemeClr val="tx1"/>
                  </a:glow>
                </a:effectLst>
                <a:latin typeface="Arial" charset="0"/>
              </a:rPr>
              <a:t>We</a:t>
            </a:r>
            <a:r>
              <a:rPr lang="uk-UA" b="1" dirty="0" smtClean="0">
                <a:solidFill>
                  <a:schemeClr val="bg1"/>
                </a:solidFill>
                <a:effectLst>
                  <a:glow rad="228600">
                    <a:schemeClr val="tx1"/>
                  </a:glow>
                </a:effectLst>
                <a:latin typeface="Arial" charset="0"/>
              </a:rPr>
              <a:t>'</a:t>
            </a:r>
            <a:r>
              <a:rPr lang="en-US" b="1" dirty="0" err="1" smtClean="0">
                <a:solidFill>
                  <a:schemeClr val="bg1"/>
                </a:solidFill>
                <a:effectLst>
                  <a:glow rad="228600">
                    <a:schemeClr val="tx1"/>
                  </a:glow>
                </a:effectLst>
                <a:latin typeface="Arial" charset="0"/>
              </a:rPr>
              <a:t>ll</a:t>
            </a:r>
            <a:r>
              <a:rPr lang="en-US" b="1" dirty="0" smtClean="0">
                <a:solidFill>
                  <a:schemeClr val="bg1"/>
                </a:solidFill>
                <a:effectLst>
                  <a:glow rad="228600">
                    <a:schemeClr val="tx1"/>
                  </a:glow>
                </a:effectLst>
                <a:latin typeface="Arial" charset="0"/>
              </a:rPr>
              <a:t> </a:t>
            </a:r>
            <a:r>
              <a:rPr lang="en-US" b="1" dirty="0">
                <a:solidFill>
                  <a:schemeClr val="bg1"/>
                </a:solidFill>
                <a:effectLst>
                  <a:glow rad="228600">
                    <a:schemeClr val="tx1"/>
                  </a:glow>
                </a:effectLst>
                <a:latin typeface="Arial" charset="0"/>
              </a:rPr>
              <a:t>be united in heaven </a:t>
            </a:r>
            <a:r>
              <a:rPr lang="en-US" b="1" dirty="0" smtClean="0">
                <a:solidFill>
                  <a:schemeClr val="bg1"/>
                </a:solidFill>
                <a:effectLst>
                  <a:glow rad="228600">
                    <a:schemeClr val="tx1"/>
                  </a:glow>
                </a:effectLst>
                <a:latin typeface="Arial" charset="0"/>
              </a:rPr>
              <a:t>forever</a:t>
            </a:r>
            <a:br>
              <a:rPr lang="en-US" b="1" dirty="0" smtClean="0">
                <a:solidFill>
                  <a:schemeClr val="bg1"/>
                </a:solidFill>
                <a:effectLst>
                  <a:glow rad="228600">
                    <a:schemeClr val="tx1"/>
                  </a:glow>
                </a:effectLst>
                <a:latin typeface="Arial" charset="0"/>
              </a:rPr>
            </a:br>
            <a:r>
              <a:rPr lang="en-US" b="1" dirty="0" smtClean="0">
                <a:solidFill>
                  <a:schemeClr val="bg1"/>
                </a:solidFill>
                <a:effectLst>
                  <a:glow rad="228600">
                    <a:schemeClr val="tx1"/>
                  </a:glow>
                </a:effectLst>
                <a:latin typeface="Arial" charset="0"/>
              </a:rPr>
              <a:t>—</a:t>
            </a:r>
            <a:r>
              <a:rPr lang="en-US" b="1" dirty="0">
                <a:solidFill>
                  <a:schemeClr val="bg1"/>
                </a:solidFill>
                <a:effectLst>
                  <a:glow rad="228600">
                    <a:schemeClr val="tx1"/>
                  </a:glow>
                </a:effectLst>
                <a:latin typeface="Arial" charset="0"/>
              </a:rPr>
              <a:t>so </a:t>
            </a:r>
            <a:r>
              <a:rPr lang="en-US" b="1" dirty="0" smtClean="0">
                <a:solidFill>
                  <a:schemeClr val="bg1"/>
                </a:solidFill>
                <a:effectLst>
                  <a:glow rad="228600">
                    <a:schemeClr val="tx1"/>
                  </a:glow>
                </a:effectLst>
                <a:latin typeface="Arial" charset="0"/>
              </a:rPr>
              <a:t>let</a:t>
            </a:r>
            <a:r>
              <a:rPr lang="uk-UA" b="1" dirty="0" smtClean="0">
                <a:solidFill>
                  <a:schemeClr val="bg1"/>
                </a:solidFill>
                <a:effectLst>
                  <a:glow rad="228600">
                    <a:schemeClr val="tx1"/>
                  </a:glow>
                </a:effectLst>
                <a:latin typeface="Arial" charset="0"/>
              </a:rPr>
              <a:t>'</a:t>
            </a:r>
            <a:r>
              <a:rPr lang="en-US" b="1" dirty="0" smtClean="0">
                <a:solidFill>
                  <a:schemeClr val="bg1"/>
                </a:solidFill>
                <a:effectLst>
                  <a:glow rad="228600">
                    <a:schemeClr val="tx1"/>
                  </a:glow>
                </a:effectLst>
                <a:latin typeface="Arial" charset="0"/>
              </a:rPr>
              <a:t>s </a:t>
            </a:r>
            <a:r>
              <a:rPr lang="en-US" b="1" dirty="0">
                <a:solidFill>
                  <a:schemeClr val="bg1"/>
                </a:solidFill>
                <a:effectLst>
                  <a:glow rad="228600">
                    <a:schemeClr val="tx1"/>
                  </a:glow>
                </a:effectLst>
                <a:latin typeface="Arial" charset="0"/>
              </a:rPr>
              <a:t>start agreeing now (24). </a:t>
            </a:r>
            <a:endParaRPr lang="en-US" dirty="0">
              <a:solidFill>
                <a:schemeClr val="bg1"/>
              </a:solidFill>
              <a:effectLst>
                <a:glow rad="228600">
                  <a:schemeClr val="tx1"/>
                </a:glow>
              </a:effectLst>
              <a:latin typeface="Arial" charset="0"/>
            </a:endParaRPr>
          </a:p>
        </p:txBody>
      </p:sp>
    </p:spTree>
    <p:extLst>
      <p:ext uri="{BB962C8B-B14F-4D97-AF65-F5344CB8AC3E}">
        <p14:creationId xmlns:p14="http://schemas.microsoft.com/office/powerpoint/2010/main" val="18383637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123478"/>
            <a:ext cx="9144000" cy="1656184"/>
          </a:xfrm>
        </p:spPr>
        <p:txBody>
          <a:bodyPr/>
          <a:lstStyle/>
          <a:p>
            <a:pPr marL="1079500" indent="-1079500" algn="l"/>
            <a:r>
              <a:rPr lang="en-US" altLang="ja-JP" b="1" dirty="0">
                <a:solidFill>
                  <a:schemeClr val="bg1"/>
                </a:solidFill>
                <a:effectLst>
                  <a:glow rad="228600">
                    <a:schemeClr val="tx1"/>
                  </a:glow>
                </a:effectLst>
                <a:latin typeface="Arial" charset="0"/>
                <a:ea typeface="ＭＳ Ｐゴシック" charset="0"/>
                <a:cs typeface="ＭＳ Ｐゴシック" charset="0"/>
              </a:rPr>
              <a:t>III.   Unity shows love that attracts unbelievers (25-26)</a:t>
            </a:r>
            <a:r>
              <a:rPr lang="en-US" altLang="ja-JP" b="1" dirty="0" smtClean="0">
                <a:solidFill>
                  <a:schemeClr val="bg1"/>
                </a:solidFill>
                <a:effectLst>
                  <a:glow rad="228600">
                    <a:schemeClr val="tx1"/>
                  </a:glow>
                </a:effectLst>
                <a:latin typeface="Arial" charset="0"/>
                <a:ea typeface="ＭＳ Ｐゴシック" charset="0"/>
                <a:cs typeface="ＭＳ Ｐゴシック" charset="0"/>
              </a:rPr>
              <a:t>.</a:t>
            </a:r>
            <a:endParaRPr lang="en-US" dirty="0"/>
          </a:p>
        </p:txBody>
      </p:sp>
      <p:pic>
        <p:nvPicPr>
          <p:cNvPr id="2" name="Picture 1"/>
          <p:cNvPicPr>
            <a:picLocks noChangeAspect="1"/>
          </p:cNvPicPr>
          <p:nvPr/>
        </p:nvPicPr>
        <p:blipFill>
          <a:blip r:embed="rId3"/>
          <a:stretch>
            <a:fillRect/>
          </a:stretch>
        </p:blipFill>
        <p:spPr>
          <a:xfrm>
            <a:off x="14634" y="2355726"/>
            <a:ext cx="9159829" cy="2787774"/>
          </a:xfrm>
          <a:prstGeom prst="rect">
            <a:avLst/>
          </a:prstGeom>
        </p:spPr>
      </p:pic>
    </p:spTree>
    <p:extLst>
      <p:ext uri="{BB962C8B-B14F-4D97-AF65-F5344CB8AC3E}">
        <p14:creationId xmlns:p14="http://schemas.microsoft.com/office/powerpoint/2010/main" val="268865760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722" y="2643758"/>
            <a:ext cx="9030419" cy="2488258"/>
          </a:xfrm>
          <a:prstGeom prst="rect">
            <a:avLst/>
          </a:prstGeom>
        </p:spPr>
      </p:pic>
      <p:sp>
        <p:nvSpPr>
          <p:cNvPr id="3" name="Title 2"/>
          <p:cNvSpPr>
            <a:spLocks noGrp="1"/>
          </p:cNvSpPr>
          <p:nvPr>
            <p:ph type="ctrTitle"/>
          </p:nvPr>
        </p:nvSpPr>
        <p:spPr>
          <a:xfrm>
            <a:off x="0" y="-20538"/>
            <a:ext cx="9144000" cy="2715766"/>
          </a:xfrm>
          <a:solidFill>
            <a:schemeClr val="tx1"/>
          </a:solidFill>
        </p:spPr>
        <p:txBody>
          <a:bodyPr/>
          <a:lstStyle/>
          <a:p>
            <a:pPr>
              <a:tabLst>
                <a:tab pos="2689225" algn="l"/>
              </a:tabLst>
            </a:pPr>
            <a:r>
              <a:rPr lang="ru-RU" altLang="ja-JP" sz="2800" b="1" dirty="0" smtClean="0">
                <a:solidFill>
                  <a:schemeClr val="bg1"/>
                </a:solidFill>
                <a:effectLst>
                  <a:glow rad="228600">
                    <a:schemeClr val="tx1"/>
                  </a:glow>
                </a:effectLst>
                <a:latin typeface="Arial" charset="0"/>
                <a:ea typeface="ＭＳ Ｐゴシック" charset="0"/>
                <a:cs typeface="ＭＳ Ｐゴシック" charset="0"/>
              </a:rPr>
              <a:t>"</a:t>
            </a:r>
            <a:r>
              <a:rPr lang="en-US" altLang="ja-JP" sz="2800" b="1" dirty="0" smtClean="0">
                <a:solidFill>
                  <a:schemeClr val="bg1"/>
                </a:solidFill>
                <a:effectLst>
                  <a:glow rad="228600">
                    <a:schemeClr val="tx1"/>
                  </a:glow>
                </a:effectLst>
                <a:latin typeface="Arial" charset="0"/>
                <a:ea typeface="ＭＳ Ｐゴシック" charset="0"/>
                <a:cs typeface="ＭＳ Ｐゴシック" charset="0"/>
              </a:rPr>
              <a:t>Righteous </a:t>
            </a:r>
            <a:r>
              <a:rPr lang="en-US" altLang="ja-JP" sz="2800" b="1" dirty="0">
                <a:solidFill>
                  <a:schemeClr val="bg1"/>
                </a:solidFill>
                <a:effectLst>
                  <a:glow rad="228600">
                    <a:schemeClr val="tx1"/>
                  </a:glow>
                </a:effectLst>
                <a:latin typeface="Arial" charset="0"/>
                <a:ea typeface="ＭＳ Ｐゴシック" charset="0"/>
                <a:cs typeface="ＭＳ Ｐゴシック" charset="0"/>
              </a:rPr>
              <a:t>Father, though the world does not know you, I know you, and they know that you have sent me. </a:t>
            </a:r>
            <a:r>
              <a:rPr lang="en-US" altLang="ja-JP" sz="2800" b="1" baseline="30000" dirty="0" smtClean="0">
                <a:solidFill>
                  <a:schemeClr val="bg1"/>
                </a:solidFill>
                <a:effectLst>
                  <a:glow rad="228600">
                    <a:schemeClr val="tx1"/>
                  </a:glow>
                </a:effectLst>
                <a:latin typeface="Arial" charset="0"/>
                <a:ea typeface="ＭＳ Ｐゴシック" charset="0"/>
                <a:cs typeface="ＭＳ Ｐゴシック" charset="0"/>
              </a:rPr>
              <a:t>26</a:t>
            </a:r>
            <a:r>
              <a:rPr lang="en-US" altLang="ja-JP" sz="2800" b="1" dirty="0" smtClean="0">
                <a:solidFill>
                  <a:schemeClr val="bg1"/>
                </a:solidFill>
                <a:effectLst>
                  <a:glow rad="228600">
                    <a:schemeClr val="tx1"/>
                  </a:glow>
                </a:effectLst>
                <a:latin typeface="Arial" charset="0"/>
                <a:ea typeface="ＭＳ Ｐゴシック" charset="0"/>
                <a:cs typeface="ＭＳ Ｐゴシック" charset="0"/>
              </a:rPr>
              <a:t>I </a:t>
            </a:r>
            <a:r>
              <a:rPr lang="en-US" altLang="ja-JP" sz="2800" b="1" dirty="0">
                <a:solidFill>
                  <a:schemeClr val="bg1"/>
                </a:solidFill>
                <a:effectLst>
                  <a:glow rad="228600">
                    <a:schemeClr val="tx1"/>
                  </a:glow>
                </a:effectLst>
                <a:latin typeface="Arial" charset="0"/>
                <a:ea typeface="ＭＳ Ｐゴシック" charset="0"/>
                <a:cs typeface="ＭＳ Ｐゴシック" charset="0"/>
              </a:rPr>
              <a:t>have made you known to them, and will continue to make you known in order that the love you have for me may be in them and that I myself may be in </a:t>
            </a:r>
            <a:r>
              <a:rPr lang="en-US" altLang="ja-JP" sz="2800" b="1" dirty="0" smtClean="0">
                <a:solidFill>
                  <a:schemeClr val="bg1"/>
                </a:solidFill>
                <a:effectLst>
                  <a:glow rad="228600">
                    <a:schemeClr val="tx1"/>
                  </a:glow>
                </a:effectLst>
                <a:latin typeface="Arial" charset="0"/>
                <a:ea typeface="ＭＳ Ｐゴシック" charset="0"/>
                <a:cs typeface="ＭＳ Ｐゴシック" charset="0"/>
              </a:rPr>
              <a:t>them</a:t>
            </a:r>
            <a:r>
              <a:rPr lang="ru-RU" altLang="ja-JP" sz="2800" b="1" dirty="0" smtClean="0">
                <a:solidFill>
                  <a:schemeClr val="bg1"/>
                </a:solidFill>
                <a:effectLst>
                  <a:glow rad="228600">
                    <a:schemeClr val="tx1"/>
                  </a:glow>
                </a:effectLst>
                <a:latin typeface="Arial" charset="0"/>
                <a:ea typeface="ＭＳ Ｐゴシック" charset="0"/>
                <a:cs typeface="ＭＳ Ｐゴシック" charset="0"/>
              </a:rPr>
              <a:t>"</a:t>
            </a:r>
            <a:r>
              <a:rPr lang="en-US" altLang="ja-JP" sz="2800" b="1" dirty="0" smtClean="0">
                <a:solidFill>
                  <a:schemeClr val="bg1"/>
                </a:solidFill>
                <a:effectLst>
                  <a:glow rad="228600">
                    <a:schemeClr val="tx1"/>
                  </a:glow>
                </a:effectLst>
                <a:latin typeface="Arial" charset="0"/>
                <a:ea typeface="ＭＳ Ｐゴシック" charset="0"/>
                <a:cs typeface="ＭＳ Ｐゴシック" charset="0"/>
              </a:rPr>
              <a:t> (17:25-26 </a:t>
            </a:r>
            <a:r>
              <a:rPr lang="en-US" altLang="ja-JP" sz="2000" b="1" dirty="0" smtClean="0">
                <a:solidFill>
                  <a:schemeClr val="bg1"/>
                </a:solidFill>
                <a:effectLst>
                  <a:glow rad="228600">
                    <a:schemeClr val="tx1"/>
                  </a:glow>
                </a:effectLst>
                <a:latin typeface="Arial" charset="0"/>
                <a:ea typeface="ＭＳ Ｐゴシック" charset="0"/>
                <a:cs typeface="ＭＳ Ｐゴシック" charset="0"/>
              </a:rPr>
              <a:t>NIV</a:t>
            </a:r>
            <a:r>
              <a:rPr lang="en-US" altLang="ja-JP" sz="2800" b="1" dirty="0" smtClean="0">
                <a:solidFill>
                  <a:schemeClr val="bg1"/>
                </a:solidFill>
                <a:effectLst>
                  <a:glow rad="228600">
                    <a:schemeClr val="tx1"/>
                  </a:glow>
                </a:effectLst>
                <a:latin typeface="Arial" charset="0"/>
                <a:ea typeface="ＭＳ Ｐゴシック" charset="0"/>
                <a:cs typeface="ＭＳ Ｐゴシック" charset="0"/>
              </a:rPr>
              <a:t>).</a:t>
            </a:r>
            <a:endParaRPr lang="en-US" sz="2800" dirty="0"/>
          </a:p>
        </p:txBody>
      </p:sp>
    </p:spTree>
    <p:extLst>
      <p:ext uri="{BB962C8B-B14F-4D97-AF65-F5344CB8AC3E}">
        <p14:creationId xmlns:p14="http://schemas.microsoft.com/office/powerpoint/2010/main" val="240453881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3" name="Title 2"/>
          <p:cNvSpPr>
            <a:spLocks noGrp="1"/>
          </p:cNvSpPr>
          <p:nvPr>
            <p:ph type="ctrTitle"/>
          </p:nvPr>
        </p:nvSpPr>
        <p:spPr>
          <a:xfrm>
            <a:off x="0" y="123478"/>
            <a:ext cx="9144000" cy="1102519"/>
          </a:xfrm>
        </p:spPr>
        <p:txBody>
          <a:bodyPr/>
          <a:lstStyle/>
          <a:p>
            <a:r>
              <a:rPr lang="ru-RU" altLang="ja-JP" b="1" dirty="0" smtClean="0">
                <a:solidFill>
                  <a:schemeClr val="bg1"/>
                </a:solidFill>
                <a:effectLst>
                  <a:glow rad="228600">
                    <a:schemeClr val="tx1"/>
                  </a:glow>
                </a:effectLst>
                <a:latin typeface="Arial" charset="0"/>
                <a:ea typeface="ＭＳ Ｐゴシック" charset="0"/>
                <a:cs typeface="ＭＳ Ｐゴシック" charset="0"/>
              </a:rPr>
              <a:t>"</a:t>
            </a:r>
            <a:r>
              <a:rPr lang="en-US" altLang="ja-JP" b="1" dirty="0" smtClean="0">
                <a:solidFill>
                  <a:schemeClr val="bg1"/>
                </a:solidFill>
                <a:effectLst>
                  <a:glow rad="228600">
                    <a:schemeClr val="tx1"/>
                  </a:glow>
                </a:effectLst>
                <a:latin typeface="Arial" charset="0"/>
                <a:ea typeface="ＭＳ Ｐゴシック" charset="0"/>
                <a:cs typeface="ＭＳ Ｐゴシック" charset="0"/>
              </a:rPr>
              <a:t>An Upper Room</a:t>
            </a:r>
            <a:r>
              <a:rPr lang="ru-RU" altLang="ja-JP" b="1" dirty="0" smtClean="0">
                <a:solidFill>
                  <a:schemeClr val="bg1"/>
                </a:solidFill>
                <a:effectLst>
                  <a:glow rad="228600">
                    <a:schemeClr val="tx1"/>
                  </a:glow>
                </a:effectLst>
                <a:latin typeface="Arial" charset="0"/>
                <a:ea typeface="ＭＳ Ｐゴシック" charset="0"/>
                <a:cs typeface="ＭＳ Ｐゴシック" charset="0"/>
              </a:rPr>
              <a:t>"</a:t>
            </a:r>
            <a:endParaRPr lang="en-US" dirty="0"/>
          </a:p>
        </p:txBody>
      </p:sp>
    </p:spTree>
    <p:extLst>
      <p:ext uri="{BB962C8B-B14F-4D97-AF65-F5344CB8AC3E}">
        <p14:creationId xmlns:p14="http://schemas.microsoft.com/office/powerpoint/2010/main" val="121707515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School Pics 62-76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76826" y="483518"/>
            <a:ext cx="3743325" cy="438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hindu-Boy.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8313" y="1437084"/>
            <a:ext cx="4157662" cy="3438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Title 3"/>
          <p:cNvSpPr>
            <a:spLocks noGrp="1"/>
          </p:cNvSpPr>
          <p:nvPr>
            <p:ph type="title" idx="4294967295"/>
          </p:nvPr>
        </p:nvSpPr>
        <p:spPr>
          <a:xfrm>
            <a:off x="684213" y="86916"/>
            <a:ext cx="7772400" cy="857250"/>
          </a:xfrm>
        </p:spPr>
        <p:txBody>
          <a:bodyPr/>
          <a:lstStyle/>
          <a:p>
            <a:pPr algn="l"/>
            <a:r>
              <a:rPr lang="en-US" dirty="0">
                <a:solidFill>
                  <a:schemeClr val="bg1"/>
                </a:solidFill>
                <a:latin typeface="Arial" charset="0"/>
                <a:ea typeface="ＭＳ Ｐゴシック" charset="0"/>
                <a:cs typeface="ＭＳ Ｐゴシック" charset="0"/>
              </a:rPr>
              <a:t>Two Boys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3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5135951"/>
          </a:xfrm>
          <a:prstGeom prst="rect">
            <a:avLst/>
          </a:prstGeom>
        </p:spPr>
      </p:pic>
      <p:sp>
        <p:nvSpPr>
          <p:cNvPr id="3" name="Title 2"/>
          <p:cNvSpPr>
            <a:spLocks noGrp="1"/>
          </p:cNvSpPr>
          <p:nvPr>
            <p:ph type="ctrTitle"/>
          </p:nvPr>
        </p:nvSpPr>
        <p:spPr>
          <a:xfrm>
            <a:off x="0" y="123478"/>
            <a:ext cx="9144000" cy="1728192"/>
          </a:xfrm>
        </p:spPr>
        <p:txBody>
          <a:bodyPr/>
          <a:lstStyle/>
          <a:p>
            <a:r>
              <a:rPr lang="en-US" altLang="ja-JP" sz="11500" b="1" dirty="0" smtClean="0">
                <a:solidFill>
                  <a:schemeClr val="bg1"/>
                </a:solidFill>
                <a:effectLst>
                  <a:glow rad="228600">
                    <a:schemeClr val="tx1"/>
                  </a:glow>
                </a:effectLst>
                <a:latin typeface="Arial" charset="0"/>
                <a:ea typeface="ＭＳ Ｐゴシック" charset="0"/>
                <a:cs typeface="ＭＳ Ｐゴシック" charset="0"/>
              </a:rPr>
              <a:t>Unity</a:t>
            </a:r>
            <a:endParaRPr lang="en-US" sz="11500" dirty="0"/>
          </a:p>
        </p:txBody>
      </p:sp>
      <p:sp>
        <p:nvSpPr>
          <p:cNvPr id="4" name="Title 2"/>
          <p:cNvSpPr txBox="1">
            <a:spLocks/>
          </p:cNvSpPr>
          <p:nvPr/>
        </p:nvSpPr>
        <p:spPr bwMode="auto">
          <a:xfrm>
            <a:off x="12452" y="4040981"/>
            <a:ext cx="9144000" cy="110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r>
              <a:rPr lang="en-US" altLang="ja-JP" sz="4800" b="1" dirty="0" smtClean="0">
                <a:solidFill>
                  <a:schemeClr val="bg1"/>
                </a:solidFill>
                <a:effectLst>
                  <a:glow rad="228600">
                    <a:schemeClr val="tx1"/>
                  </a:glow>
                </a:effectLst>
                <a:latin typeface="Arial" charset="0"/>
                <a:ea typeface="ＭＳ Ｐゴシック" charset="0"/>
                <a:cs typeface="ＭＳ Ｐゴシック" charset="0"/>
              </a:rPr>
              <a:t>Why is unity important?</a:t>
            </a:r>
            <a:endParaRPr lang="en-US" sz="4800" dirty="0"/>
          </a:p>
        </p:txBody>
      </p:sp>
    </p:spTree>
    <p:extLst>
      <p:ext uri="{BB962C8B-B14F-4D97-AF65-F5344CB8AC3E}">
        <p14:creationId xmlns:p14="http://schemas.microsoft.com/office/powerpoint/2010/main" val="282512643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a:grpSpLocks/>
          </p:cNvGrpSpPr>
          <p:nvPr/>
        </p:nvGrpSpPr>
        <p:grpSpPr bwMode="auto">
          <a:xfrm>
            <a:off x="0" y="0"/>
            <a:ext cx="9144000" cy="5143500"/>
            <a:chOff x="0" y="0"/>
            <a:chExt cx="9144000" cy="6858000"/>
          </a:xfrm>
        </p:grpSpPr>
        <p:graphicFrame>
          <p:nvGraphicFramePr>
            <p:cNvPr id="185384" name="Object 2"/>
            <p:cNvGraphicFramePr>
              <a:graphicFrameLocks noChangeAspect="1"/>
            </p:cNvGraphicFramePr>
            <p:nvPr/>
          </p:nvGraphicFramePr>
          <p:xfrm>
            <a:off x="1752600" y="4876800"/>
            <a:ext cx="1960563" cy="1981200"/>
          </p:xfrm>
          <a:graphic>
            <a:graphicData uri="http://schemas.openxmlformats.org/presentationml/2006/ole">
              <mc:AlternateContent xmlns:mc="http://schemas.openxmlformats.org/markup-compatibility/2006">
                <mc:Choice xmlns:v="urn:schemas-microsoft-com:vml" Requires="v">
                  <p:oleObj spid="_x0000_s186049" name="Photo Editor Photo" r:id="rId4" imgW="3323810" imgH="5038095" progId="MSPhotoEd.3">
                    <p:embed/>
                  </p:oleObj>
                </mc:Choice>
                <mc:Fallback>
                  <p:oleObj name="Photo Editor Photo" r:id="rId4" imgW="3323810" imgH="5038095"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t="7655" b="25652"/>
                        <a:stretch>
                          <a:fillRect/>
                        </a:stretch>
                      </p:blipFill>
                      <p:spPr bwMode="auto">
                        <a:xfrm>
                          <a:off x="1752600" y="4876800"/>
                          <a:ext cx="196056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85" name="Object 3"/>
            <p:cNvGraphicFramePr>
              <a:graphicFrameLocks noChangeAspect="1"/>
            </p:cNvGraphicFramePr>
            <p:nvPr/>
          </p:nvGraphicFramePr>
          <p:xfrm>
            <a:off x="3657600" y="5656263"/>
            <a:ext cx="1524000" cy="1201737"/>
          </p:xfrm>
          <a:graphic>
            <a:graphicData uri="http://schemas.openxmlformats.org/presentationml/2006/ole">
              <mc:AlternateContent xmlns:mc="http://schemas.openxmlformats.org/markup-compatibility/2006">
                <mc:Choice xmlns:v="urn:schemas-microsoft-com:vml" Requires="v">
                  <p:oleObj spid="_x0000_s186050" name="Photo Editor Photo" r:id="rId6" imgW="3753374" imgH="4352381" progId="MSPhotoEd.3">
                    <p:embed/>
                  </p:oleObj>
                </mc:Choice>
                <mc:Fallback>
                  <p:oleObj name="Photo Editor Photo" r:id="rId6" imgW="3753374" imgH="4352381" progId="MSPhotoEd.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l="21951" t="34532" r="29268" b="32300"/>
                        <a:stretch>
                          <a:fillRect/>
                        </a:stretch>
                      </p:blipFill>
                      <p:spPr bwMode="auto">
                        <a:xfrm>
                          <a:off x="3657600" y="5656263"/>
                          <a:ext cx="1524000"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86" name="Object 4"/>
            <p:cNvGraphicFramePr>
              <a:graphicFrameLocks noChangeAspect="1"/>
            </p:cNvGraphicFramePr>
            <p:nvPr/>
          </p:nvGraphicFramePr>
          <p:xfrm>
            <a:off x="4343400" y="0"/>
            <a:ext cx="2895600" cy="2466975"/>
          </p:xfrm>
          <a:graphic>
            <a:graphicData uri="http://schemas.openxmlformats.org/presentationml/2006/ole">
              <mc:AlternateContent xmlns:mc="http://schemas.openxmlformats.org/markup-compatibility/2006">
                <mc:Choice xmlns:v="urn:schemas-microsoft-com:vml" Requires="v">
                  <p:oleObj spid="_x0000_s186051" name="Photo Editor Photo" r:id="rId8" imgW="4847619" imgH="3200000" progId="MSPhotoEd.3">
                    <p:embed/>
                  </p:oleObj>
                </mc:Choice>
                <mc:Fallback>
                  <p:oleObj name="Photo Editor Photo" r:id="rId8" imgW="4847619" imgH="3200000" progId="MSPhotoEd.3">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l="14166" t="22188" r="37500" b="15410"/>
                        <a:stretch>
                          <a:fillRect/>
                        </a:stretch>
                      </p:blipFill>
                      <p:spPr bwMode="auto">
                        <a:xfrm>
                          <a:off x="4343400" y="0"/>
                          <a:ext cx="2895600"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87" name="Object 5"/>
            <p:cNvGraphicFramePr>
              <a:graphicFrameLocks noChangeAspect="1"/>
            </p:cNvGraphicFramePr>
            <p:nvPr/>
          </p:nvGraphicFramePr>
          <p:xfrm>
            <a:off x="0" y="1066800"/>
            <a:ext cx="2209800" cy="2054225"/>
          </p:xfrm>
          <a:graphic>
            <a:graphicData uri="http://schemas.openxmlformats.org/presentationml/2006/ole">
              <mc:AlternateContent xmlns:mc="http://schemas.openxmlformats.org/markup-compatibility/2006">
                <mc:Choice xmlns:v="urn:schemas-microsoft-com:vml" Requires="v">
                  <p:oleObj spid="_x0000_s186052" name="Photo Editor Photo" r:id="rId10" imgW="6095238" imgH="4105848" progId="MSPhotoEd.3">
                    <p:embed/>
                  </p:oleObj>
                </mc:Choice>
                <mc:Fallback>
                  <p:oleObj name="Photo Editor Photo" r:id="rId10" imgW="6095238" imgH="4105848" progId="MSPhotoEd.3">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l="20000" t="7309" r="43333" b="42078"/>
                        <a:stretch>
                          <a:fillRect/>
                        </a:stretch>
                      </p:blipFill>
                      <p:spPr bwMode="auto">
                        <a:xfrm>
                          <a:off x="0" y="1066800"/>
                          <a:ext cx="2209800"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88" name="Object 6"/>
            <p:cNvGraphicFramePr>
              <a:graphicFrameLocks noChangeAspect="1"/>
            </p:cNvGraphicFramePr>
            <p:nvPr/>
          </p:nvGraphicFramePr>
          <p:xfrm>
            <a:off x="7388225" y="0"/>
            <a:ext cx="1755775" cy="2133600"/>
          </p:xfrm>
          <a:graphic>
            <a:graphicData uri="http://schemas.openxmlformats.org/presentationml/2006/ole">
              <mc:AlternateContent xmlns:mc="http://schemas.openxmlformats.org/markup-compatibility/2006">
                <mc:Choice xmlns:v="urn:schemas-microsoft-com:vml" Requires="v">
                  <p:oleObj spid="_x0000_s186053" name="Photo Editor Photo" r:id="rId12" imgW="3038095" imgH="4571429" progId="MSPhotoEd.3">
                    <p:embed/>
                  </p:oleObj>
                </mc:Choice>
                <mc:Fallback>
                  <p:oleObj name="Photo Editor Photo" r:id="rId12" imgW="3038095" imgH="4571429" progId="MSPhotoEd.3">
                    <p:embed/>
                    <p:pic>
                      <p:nvPicPr>
                        <p:cNvPr id="0" name="Object 6"/>
                        <p:cNvPicPr>
                          <a:picLocks noChangeAspect="1" noChangeArrowheads="1"/>
                        </p:cNvPicPr>
                        <p:nvPr/>
                      </p:nvPicPr>
                      <p:blipFill>
                        <a:blip r:embed="rId13">
                          <a:extLst>
                            <a:ext uri="{28A0092B-C50C-407E-A947-70E740481C1C}">
                              <a14:useLocalDpi xmlns:a14="http://schemas.microsoft.com/office/drawing/2010/main" val="0"/>
                            </a:ext>
                          </a:extLst>
                        </a:blip>
                        <a:srcRect l="30652" t="8333" b="35690"/>
                        <a:stretch>
                          <a:fillRect/>
                        </a:stretch>
                      </p:blipFill>
                      <p:spPr bwMode="auto">
                        <a:xfrm>
                          <a:off x="7388225" y="0"/>
                          <a:ext cx="175577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89" name="Object 7"/>
            <p:cNvGraphicFramePr>
              <a:graphicFrameLocks noChangeAspect="1"/>
            </p:cNvGraphicFramePr>
            <p:nvPr/>
          </p:nvGraphicFramePr>
          <p:xfrm>
            <a:off x="533400" y="2743200"/>
            <a:ext cx="2057400" cy="2014538"/>
          </p:xfrm>
          <a:graphic>
            <a:graphicData uri="http://schemas.openxmlformats.org/presentationml/2006/ole">
              <mc:AlternateContent xmlns:mc="http://schemas.openxmlformats.org/markup-compatibility/2006">
                <mc:Choice xmlns:v="urn:schemas-microsoft-com:vml" Requires="v">
                  <p:oleObj spid="_x0000_s186054" name="Photo Editor Photo" r:id="rId14" imgW="3019048" imgH="4571429" progId="MSPhotoEd.3">
                    <p:embed/>
                  </p:oleObj>
                </mc:Choice>
                <mc:Fallback>
                  <p:oleObj name="Photo Editor Photo" r:id="rId14" imgW="3019048" imgH="4571429" progId="MSPhotoEd.3">
                    <p:embed/>
                    <p:pic>
                      <p:nvPicPr>
                        <p:cNvPr id="0" name="Object 7"/>
                        <p:cNvPicPr>
                          <a:picLocks noChangeAspect="1" noChangeArrowheads="1"/>
                        </p:cNvPicPr>
                        <p:nvPr/>
                      </p:nvPicPr>
                      <p:blipFill>
                        <a:blip r:embed="rId15">
                          <a:extLst>
                            <a:ext uri="{28A0092B-C50C-407E-A947-70E740481C1C}">
                              <a14:useLocalDpi xmlns:a14="http://schemas.microsoft.com/office/drawing/2010/main" val="0"/>
                            </a:ext>
                          </a:extLst>
                        </a:blip>
                        <a:srcRect l="9254" t="8333" r="13625" b="41801"/>
                        <a:stretch>
                          <a:fillRect/>
                        </a:stretch>
                      </p:blipFill>
                      <p:spPr bwMode="auto">
                        <a:xfrm>
                          <a:off x="533400" y="2743200"/>
                          <a:ext cx="20574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90" name="Object 8"/>
            <p:cNvGraphicFramePr>
              <a:graphicFrameLocks noChangeAspect="1"/>
            </p:cNvGraphicFramePr>
            <p:nvPr/>
          </p:nvGraphicFramePr>
          <p:xfrm>
            <a:off x="7248525" y="3352800"/>
            <a:ext cx="1895475" cy="2667000"/>
          </p:xfrm>
          <a:graphic>
            <a:graphicData uri="http://schemas.openxmlformats.org/presentationml/2006/ole">
              <mc:AlternateContent xmlns:mc="http://schemas.openxmlformats.org/markup-compatibility/2006">
                <mc:Choice xmlns:v="urn:schemas-microsoft-com:vml" Requires="v">
                  <p:oleObj spid="_x0000_s186055" name="Photo Editor Photo" r:id="rId16" imgW="4600000" imgH="4571429" progId="MSPhotoEd.3">
                    <p:embed/>
                  </p:oleObj>
                </mc:Choice>
                <mc:Fallback>
                  <p:oleObj name="Photo Editor Photo" r:id="rId16" imgW="4600000" imgH="4571429" progId="MSPhotoEd.3">
                    <p:embed/>
                    <p:pic>
                      <p:nvPicPr>
                        <p:cNvPr id="0" name="Object 8"/>
                        <p:cNvPicPr>
                          <a:picLocks noChangeAspect="1" noChangeArrowheads="1"/>
                        </p:cNvPicPr>
                        <p:nvPr/>
                      </p:nvPicPr>
                      <p:blipFill>
                        <a:blip r:embed="rId17">
                          <a:extLst>
                            <a:ext uri="{28A0092B-C50C-407E-A947-70E740481C1C}">
                              <a14:useLocalDpi xmlns:a14="http://schemas.microsoft.com/office/drawing/2010/main" val="0"/>
                            </a:ext>
                          </a:extLst>
                        </a:blip>
                        <a:srcRect l="35577" t="8333" r="10547" b="15384"/>
                        <a:stretch>
                          <a:fillRect/>
                        </a:stretch>
                      </p:blipFill>
                      <p:spPr bwMode="auto">
                        <a:xfrm>
                          <a:off x="7248525" y="3352800"/>
                          <a:ext cx="1895475"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91" name="Object 9"/>
            <p:cNvGraphicFramePr>
              <a:graphicFrameLocks noChangeAspect="1"/>
            </p:cNvGraphicFramePr>
            <p:nvPr/>
          </p:nvGraphicFramePr>
          <p:xfrm>
            <a:off x="7467600" y="1981200"/>
            <a:ext cx="1676400" cy="1676400"/>
          </p:xfrm>
          <a:graphic>
            <a:graphicData uri="http://schemas.openxmlformats.org/presentationml/2006/ole">
              <mc:AlternateContent xmlns:mc="http://schemas.openxmlformats.org/markup-compatibility/2006">
                <mc:Choice xmlns:v="urn:schemas-microsoft-com:vml" Requires="v">
                  <p:oleObj spid="_x0000_s186056" name="Photo Editor Photo" r:id="rId18" imgW="4533333" imgH="4571429" progId="MSPhotoEd.3">
                    <p:embed/>
                  </p:oleObj>
                </mc:Choice>
                <mc:Fallback>
                  <p:oleObj name="Photo Editor Photo" r:id="rId18" imgW="4533333" imgH="4571429" progId="MSPhotoEd.3">
                    <p:embed/>
                    <p:pic>
                      <p:nvPicPr>
                        <p:cNvPr id="0" name="Object 9"/>
                        <p:cNvPicPr>
                          <a:picLocks noChangeAspect="1" noChangeArrowheads="1"/>
                        </p:cNvPicPr>
                        <p:nvPr/>
                      </p:nvPicPr>
                      <p:blipFill>
                        <a:blip r:embed="rId19">
                          <a:extLst>
                            <a:ext uri="{28A0092B-C50C-407E-A947-70E740481C1C}">
                              <a14:useLocalDpi xmlns:a14="http://schemas.microsoft.com/office/drawing/2010/main" val="0"/>
                            </a:ext>
                          </a:extLst>
                        </a:blip>
                        <a:srcRect l="15239" t="20753" r="52380" b="47142"/>
                        <a:stretch>
                          <a:fillRect/>
                        </a:stretch>
                      </p:blipFill>
                      <p:spPr bwMode="auto">
                        <a:xfrm>
                          <a:off x="7467600" y="1981200"/>
                          <a:ext cx="16764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92" name="Object 10"/>
            <p:cNvGraphicFramePr>
              <a:graphicFrameLocks noChangeAspect="1"/>
            </p:cNvGraphicFramePr>
            <p:nvPr/>
          </p:nvGraphicFramePr>
          <p:xfrm>
            <a:off x="5257800" y="5795963"/>
            <a:ext cx="1905000" cy="1062037"/>
          </p:xfrm>
          <a:graphic>
            <a:graphicData uri="http://schemas.openxmlformats.org/presentationml/2006/ole">
              <mc:AlternateContent xmlns:mc="http://schemas.openxmlformats.org/markup-compatibility/2006">
                <mc:Choice xmlns:v="urn:schemas-microsoft-com:vml" Requires="v">
                  <p:oleObj spid="_x0000_s186057" name="Photo Editor Photo" r:id="rId20" imgW="4971429" imgH="3258005" progId="MSPhotoEd.3">
                    <p:embed/>
                  </p:oleObj>
                </mc:Choice>
                <mc:Fallback>
                  <p:oleObj name="Photo Editor Photo" r:id="rId20" imgW="4971429" imgH="3258005" progId="MSPhotoEd.3">
                    <p:embed/>
                    <p:pic>
                      <p:nvPicPr>
                        <p:cNvPr id="0" name="Object 10"/>
                        <p:cNvPicPr>
                          <a:picLocks noChangeAspect="1" noChangeArrowheads="1"/>
                        </p:cNvPicPr>
                        <p:nvPr/>
                      </p:nvPicPr>
                      <p:blipFill>
                        <a:blip r:embed="rId21">
                          <a:extLst>
                            <a:ext uri="{28A0092B-C50C-407E-A947-70E740481C1C}">
                              <a14:useLocalDpi xmlns:a14="http://schemas.microsoft.com/office/drawing/2010/main" val="0"/>
                            </a:ext>
                          </a:extLst>
                        </a:blip>
                        <a:srcRect b="14912"/>
                        <a:stretch>
                          <a:fillRect/>
                        </a:stretch>
                      </p:blipFill>
                      <p:spPr bwMode="auto">
                        <a:xfrm>
                          <a:off x="5257800" y="5795963"/>
                          <a:ext cx="1905000"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93" name="Object 11"/>
            <p:cNvGraphicFramePr>
              <a:graphicFrameLocks noChangeAspect="1"/>
            </p:cNvGraphicFramePr>
            <p:nvPr/>
          </p:nvGraphicFramePr>
          <p:xfrm>
            <a:off x="0" y="0"/>
            <a:ext cx="4267200" cy="1579563"/>
          </p:xfrm>
          <a:graphic>
            <a:graphicData uri="http://schemas.openxmlformats.org/presentationml/2006/ole">
              <mc:AlternateContent xmlns:mc="http://schemas.openxmlformats.org/markup-compatibility/2006">
                <mc:Choice xmlns:v="urn:schemas-microsoft-com:vml" Requires="v">
                  <p:oleObj spid="_x0000_s186058" name="Photo Editor Photo" r:id="rId22" imgW="4105848" imgH="4172532" progId="MSPhotoEd.3">
                    <p:embed/>
                  </p:oleObj>
                </mc:Choice>
                <mc:Fallback>
                  <p:oleObj name="Photo Editor Photo" r:id="rId22" imgW="4105848" imgH="4172532" progId="MSPhotoEd.3">
                    <p:embed/>
                    <p:pic>
                      <p:nvPicPr>
                        <p:cNvPr id="0" name="Object 11"/>
                        <p:cNvPicPr>
                          <a:picLocks noChangeAspect="1" noChangeArrowheads="1"/>
                        </p:cNvPicPr>
                        <p:nvPr/>
                      </p:nvPicPr>
                      <p:blipFill>
                        <a:blip r:embed="rId23">
                          <a:extLst>
                            <a:ext uri="{28A0092B-C50C-407E-A947-70E740481C1C}">
                              <a14:useLocalDpi xmlns:a14="http://schemas.microsoft.com/office/drawing/2010/main" val="0"/>
                            </a:ext>
                          </a:extLst>
                        </a:blip>
                        <a:srcRect t="12546" b="51045"/>
                        <a:stretch>
                          <a:fillRect/>
                        </a:stretch>
                      </p:blipFill>
                      <p:spPr bwMode="auto">
                        <a:xfrm>
                          <a:off x="0" y="0"/>
                          <a:ext cx="4267200"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94" name="Object 12"/>
            <p:cNvGraphicFramePr>
              <a:graphicFrameLocks noChangeAspect="1"/>
            </p:cNvGraphicFramePr>
            <p:nvPr/>
          </p:nvGraphicFramePr>
          <p:xfrm>
            <a:off x="0" y="4114800"/>
            <a:ext cx="1676400" cy="1563688"/>
          </p:xfrm>
          <a:graphic>
            <a:graphicData uri="http://schemas.openxmlformats.org/presentationml/2006/ole">
              <mc:AlternateContent xmlns:mc="http://schemas.openxmlformats.org/markup-compatibility/2006">
                <mc:Choice xmlns:v="urn:schemas-microsoft-com:vml" Requires="v">
                  <p:oleObj spid="_x0000_s186059" name="Photo Editor Photo" r:id="rId24" imgW="4544059" imgH="4571429" progId="MSPhotoEd.3">
                    <p:embed/>
                  </p:oleObj>
                </mc:Choice>
                <mc:Fallback>
                  <p:oleObj name="Photo Editor Photo" r:id="rId24" imgW="4544059" imgH="4571429" progId="MSPhotoEd.3">
                    <p:embed/>
                    <p:pic>
                      <p:nvPicPr>
                        <p:cNvPr id="0" name="Object 12"/>
                        <p:cNvPicPr>
                          <a:picLocks noChangeAspect="1" noChangeArrowheads="1"/>
                        </p:cNvPicPr>
                        <p:nvPr/>
                      </p:nvPicPr>
                      <p:blipFill>
                        <a:blip r:embed="rId25">
                          <a:extLst>
                            <a:ext uri="{28A0092B-C50C-407E-A947-70E740481C1C}">
                              <a14:useLocalDpi xmlns:a14="http://schemas.microsoft.com/office/drawing/2010/main" val="0"/>
                            </a:ext>
                          </a:extLst>
                        </a:blip>
                        <a:srcRect l="7362" t="6747" r="41670" b="46017"/>
                        <a:stretch>
                          <a:fillRect/>
                        </a:stretch>
                      </p:blipFill>
                      <p:spPr bwMode="auto">
                        <a:xfrm>
                          <a:off x="0" y="4114800"/>
                          <a:ext cx="1676400" cy="156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95" name="Object 13"/>
            <p:cNvGraphicFramePr>
              <a:graphicFrameLocks noChangeAspect="1"/>
            </p:cNvGraphicFramePr>
            <p:nvPr/>
          </p:nvGraphicFramePr>
          <p:xfrm>
            <a:off x="0" y="5486400"/>
            <a:ext cx="1905000" cy="1371600"/>
          </p:xfrm>
          <a:graphic>
            <a:graphicData uri="http://schemas.openxmlformats.org/presentationml/2006/ole">
              <mc:AlternateContent xmlns:mc="http://schemas.openxmlformats.org/markup-compatibility/2006">
                <mc:Choice xmlns:v="urn:schemas-microsoft-com:vml" Requires="v">
                  <p:oleObj spid="_x0000_s186060" name="Photo Editor Photo" r:id="rId26" imgW="4552381" imgH="4571429" progId="MSPhotoEd.3">
                    <p:embed/>
                  </p:oleObj>
                </mc:Choice>
                <mc:Fallback>
                  <p:oleObj name="Photo Editor Photo" r:id="rId26" imgW="4552381" imgH="4571429" progId="MSPhotoEd.3">
                    <p:embed/>
                    <p:pic>
                      <p:nvPicPr>
                        <p:cNvPr id="0" name="Object 13"/>
                        <p:cNvPicPr>
                          <a:picLocks noChangeAspect="1" noChangeArrowheads="1"/>
                        </p:cNvPicPr>
                        <p:nvPr/>
                      </p:nvPicPr>
                      <p:blipFill>
                        <a:blip r:embed="rId27">
                          <a:extLst>
                            <a:ext uri="{28A0092B-C50C-407E-A947-70E740481C1C}">
                              <a14:useLocalDpi xmlns:a14="http://schemas.microsoft.com/office/drawing/2010/main" val="0"/>
                            </a:ext>
                          </a:extLst>
                        </a:blip>
                        <a:srcRect l="22728" t="37428" r="31819" b="29976"/>
                        <a:stretch>
                          <a:fillRect/>
                        </a:stretch>
                      </p:blipFill>
                      <p:spPr bwMode="auto">
                        <a:xfrm>
                          <a:off x="0" y="5486400"/>
                          <a:ext cx="1905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pic>
        <p:nvPicPr>
          <p:cNvPr id="185346" name="Picture 14" descr="Jesus"/>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3124200" y="1943101"/>
            <a:ext cx="2895600" cy="1679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5"/>
          <p:cNvGrpSpPr>
            <a:grpSpLocks/>
          </p:cNvGrpSpPr>
          <p:nvPr/>
        </p:nvGrpSpPr>
        <p:grpSpPr bwMode="auto">
          <a:xfrm>
            <a:off x="4098925" y="3600450"/>
            <a:ext cx="946150" cy="971550"/>
            <a:chOff x="1392" y="3216"/>
            <a:chExt cx="980" cy="1104"/>
          </a:xfrm>
        </p:grpSpPr>
        <p:pic>
          <p:nvPicPr>
            <p:cNvPr id="185382" name="Picture 16" descr="Disciples"/>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83" name="Rectangle 17"/>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1000" b="1">
                  <a:solidFill>
                    <a:schemeClr val="bg1"/>
                  </a:solidFill>
                </a:rPr>
                <a:t>Matthew</a:t>
              </a:r>
            </a:p>
          </p:txBody>
        </p:sp>
      </p:grpSp>
      <p:grpSp>
        <p:nvGrpSpPr>
          <p:cNvPr id="3" name="Group 18"/>
          <p:cNvGrpSpPr>
            <a:grpSpLocks/>
          </p:cNvGrpSpPr>
          <p:nvPr/>
        </p:nvGrpSpPr>
        <p:grpSpPr bwMode="auto">
          <a:xfrm>
            <a:off x="5867400" y="1985962"/>
            <a:ext cx="927100" cy="928688"/>
            <a:chOff x="4656" y="2256"/>
            <a:chExt cx="960" cy="1056"/>
          </a:xfrm>
        </p:grpSpPr>
        <p:pic>
          <p:nvPicPr>
            <p:cNvPr id="185380" name="Picture 19" descr="Disciples"/>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81" name="Rectangle 20"/>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1000" b="1">
                  <a:solidFill>
                    <a:schemeClr val="bg1"/>
                  </a:solidFill>
                </a:rPr>
                <a:t>Andrew</a:t>
              </a:r>
            </a:p>
          </p:txBody>
        </p:sp>
      </p:grpSp>
      <p:grpSp>
        <p:nvGrpSpPr>
          <p:cNvPr id="4" name="Group 21"/>
          <p:cNvGrpSpPr>
            <a:grpSpLocks/>
          </p:cNvGrpSpPr>
          <p:nvPr/>
        </p:nvGrpSpPr>
        <p:grpSpPr bwMode="auto">
          <a:xfrm>
            <a:off x="5164138" y="1371600"/>
            <a:ext cx="927100" cy="971550"/>
            <a:chOff x="3504" y="912"/>
            <a:chExt cx="960" cy="1104"/>
          </a:xfrm>
        </p:grpSpPr>
        <p:pic>
          <p:nvPicPr>
            <p:cNvPr id="185378" name="Picture 22" descr="High Priest0005"/>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79" name="Rectangle 23"/>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1000" b="1">
                  <a:solidFill>
                    <a:schemeClr val="bg1"/>
                  </a:solidFill>
                </a:rPr>
                <a:t>John</a:t>
              </a:r>
            </a:p>
          </p:txBody>
        </p:sp>
      </p:grpSp>
      <p:grpSp>
        <p:nvGrpSpPr>
          <p:cNvPr id="5" name="Group 24"/>
          <p:cNvGrpSpPr>
            <a:grpSpLocks/>
          </p:cNvGrpSpPr>
          <p:nvPr/>
        </p:nvGrpSpPr>
        <p:grpSpPr bwMode="auto">
          <a:xfrm>
            <a:off x="3187700" y="3543300"/>
            <a:ext cx="927100" cy="971550"/>
            <a:chOff x="1056" y="2304"/>
            <a:chExt cx="960" cy="1104"/>
          </a:xfrm>
        </p:grpSpPr>
        <p:pic>
          <p:nvPicPr>
            <p:cNvPr id="185376" name="Picture 25" descr="High Priest0004"/>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77" name="Rectangle 26"/>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1000" b="1">
                  <a:solidFill>
                    <a:schemeClr val="bg1"/>
                  </a:solidFill>
                </a:rPr>
                <a:t>Thomas</a:t>
              </a:r>
            </a:p>
          </p:txBody>
        </p:sp>
      </p:grpSp>
      <p:grpSp>
        <p:nvGrpSpPr>
          <p:cNvPr id="6" name="Group 27"/>
          <p:cNvGrpSpPr>
            <a:grpSpLocks/>
          </p:cNvGrpSpPr>
          <p:nvPr/>
        </p:nvGrpSpPr>
        <p:grpSpPr bwMode="auto">
          <a:xfrm>
            <a:off x="2574926" y="2743200"/>
            <a:ext cx="1158875" cy="928688"/>
            <a:chOff x="96" y="1872"/>
            <a:chExt cx="1200" cy="1056"/>
          </a:xfrm>
        </p:grpSpPr>
        <p:pic>
          <p:nvPicPr>
            <p:cNvPr id="185374" name="Picture 28" descr="High Priest0005"/>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75" name="Rectangle 29"/>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1000" b="1">
                  <a:solidFill>
                    <a:schemeClr val="bg1"/>
                  </a:solidFill>
                </a:rPr>
                <a:t>Bartholomew</a:t>
              </a:r>
            </a:p>
          </p:txBody>
        </p:sp>
      </p:grpSp>
      <p:grpSp>
        <p:nvGrpSpPr>
          <p:cNvPr id="7" name="Group 30"/>
          <p:cNvGrpSpPr>
            <a:grpSpLocks/>
          </p:cNvGrpSpPr>
          <p:nvPr/>
        </p:nvGrpSpPr>
        <p:grpSpPr bwMode="auto">
          <a:xfrm>
            <a:off x="5791200" y="3486150"/>
            <a:ext cx="973138" cy="971550"/>
            <a:chOff x="2496" y="2496"/>
            <a:chExt cx="1008" cy="1104"/>
          </a:xfrm>
        </p:grpSpPr>
        <p:pic>
          <p:nvPicPr>
            <p:cNvPr id="185372" name="Picture 31" descr="Disciples"/>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73" name="Rectangle 32"/>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1000" b="1">
                  <a:solidFill>
                    <a:schemeClr val="bg1"/>
                  </a:solidFill>
                </a:rPr>
                <a:t>Philip</a:t>
              </a:r>
            </a:p>
          </p:txBody>
        </p:sp>
      </p:grpSp>
      <p:grpSp>
        <p:nvGrpSpPr>
          <p:cNvPr id="8" name="Group 33"/>
          <p:cNvGrpSpPr>
            <a:grpSpLocks/>
          </p:cNvGrpSpPr>
          <p:nvPr/>
        </p:nvGrpSpPr>
        <p:grpSpPr bwMode="auto">
          <a:xfrm>
            <a:off x="3352800" y="1371600"/>
            <a:ext cx="927100" cy="971550"/>
            <a:chOff x="1824" y="1776"/>
            <a:chExt cx="960" cy="1104"/>
          </a:xfrm>
        </p:grpSpPr>
        <p:pic>
          <p:nvPicPr>
            <p:cNvPr id="185370" name="Picture 34" descr="High Priest0005"/>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71" name="Rectangle 35"/>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900" b="1">
                  <a:solidFill>
                    <a:schemeClr val="bg1"/>
                  </a:solidFill>
                </a:rPr>
                <a:t>Thaddeus</a:t>
              </a:r>
            </a:p>
          </p:txBody>
        </p:sp>
      </p:grpSp>
      <p:grpSp>
        <p:nvGrpSpPr>
          <p:cNvPr id="9" name="Group 36"/>
          <p:cNvGrpSpPr>
            <a:grpSpLocks/>
          </p:cNvGrpSpPr>
          <p:nvPr/>
        </p:nvGrpSpPr>
        <p:grpSpPr bwMode="auto">
          <a:xfrm>
            <a:off x="5715000" y="2800350"/>
            <a:ext cx="1668463" cy="928688"/>
            <a:chOff x="3264" y="2016"/>
            <a:chExt cx="1728" cy="1056"/>
          </a:xfrm>
        </p:grpSpPr>
        <p:pic>
          <p:nvPicPr>
            <p:cNvPr id="185368" name="Picture 37" descr="Disciples"/>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69" name="Rectangle 38"/>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1000" b="1">
                  <a:solidFill>
                    <a:schemeClr val="bg1"/>
                  </a:solidFill>
                </a:rPr>
                <a:t>James bar Alphaeus</a:t>
              </a:r>
            </a:p>
          </p:txBody>
        </p:sp>
      </p:grpSp>
      <p:grpSp>
        <p:nvGrpSpPr>
          <p:cNvPr id="10" name="Group 39"/>
          <p:cNvGrpSpPr>
            <a:grpSpLocks/>
          </p:cNvGrpSpPr>
          <p:nvPr/>
        </p:nvGrpSpPr>
        <p:grpSpPr bwMode="auto">
          <a:xfrm>
            <a:off x="4267200" y="1257300"/>
            <a:ext cx="973138" cy="971550"/>
            <a:chOff x="2400" y="1008"/>
            <a:chExt cx="1008" cy="1104"/>
          </a:xfrm>
        </p:grpSpPr>
        <p:pic>
          <p:nvPicPr>
            <p:cNvPr id="185366" name="Picture 40" descr="High Priest0004"/>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67" name="Rectangle 41"/>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1000" b="1">
                  <a:solidFill>
                    <a:schemeClr val="bg1"/>
                  </a:solidFill>
                </a:rPr>
                <a:t>James</a:t>
              </a:r>
            </a:p>
          </p:txBody>
        </p:sp>
      </p:grpSp>
      <p:grpSp>
        <p:nvGrpSpPr>
          <p:cNvPr id="11" name="Group 42"/>
          <p:cNvGrpSpPr>
            <a:grpSpLocks/>
          </p:cNvGrpSpPr>
          <p:nvPr/>
        </p:nvGrpSpPr>
        <p:grpSpPr bwMode="auto">
          <a:xfrm>
            <a:off x="2514600" y="1943100"/>
            <a:ext cx="946150" cy="971550"/>
            <a:chOff x="1248" y="912"/>
            <a:chExt cx="980" cy="1104"/>
          </a:xfrm>
        </p:grpSpPr>
        <p:pic>
          <p:nvPicPr>
            <p:cNvPr id="185364" name="Picture 43" descr="Disciples"/>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65" name="Rectangle 44"/>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1000" b="1">
                  <a:solidFill>
                    <a:schemeClr val="bg1"/>
                  </a:solidFill>
                </a:rPr>
                <a:t>Peter</a:t>
              </a:r>
            </a:p>
          </p:txBody>
        </p:sp>
      </p:grpSp>
      <p:grpSp>
        <p:nvGrpSpPr>
          <p:cNvPr id="12" name="Group 47"/>
          <p:cNvGrpSpPr>
            <a:grpSpLocks/>
          </p:cNvGrpSpPr>
          <p:nvPr/>
        </p:nvGrpSpPr>
        <p:grpSpPr bwMode="auto">
          <a:xfrm>
            <a:off x="4572001" y="3486150"/>
            <a:ext cx="1528763" cy="971550"/>
            <a:chOff x="2928" y="3216"/>
            <a:chExt cx="1584" cy="1104"/>
          </a:xfrm>
        </p:grpSpPr>
        <p:pic>
          <p:nvPicPr>
            <p:cNvPr id="185362" name="Picture 48" descr="Disciples"/>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63" name="Rectangle 49"/>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1000" b="1">
                  <a:solidFill>
                    <a:schemeClr val="bg1"/>
                  </a:solidFill>
                </a:rPr>
                <a:t>Simon the Zealot</a:t>
              </a:r>
            </a:p>
          </p:txBody>
        </p:sp>
      </p:grpSp>
      <p:sp>
        <p:nvSpPr>
          <p:cNvPr id="1725491" name="Rectangle 51"/>
          <p:cNvSpPr>
            <a:spLocks noGrp="1" noChangeArrowheads="1"/>
          </p:cNvSpPr>
          <p:nvPr>
            <p:ph type="title"/>
          </p:nvPr>
        </p:nvSpPr>
        <p:spPr>
          <a:xfrm>
            <a:off x="2339752" y="-20538"/>
            <a:ext cx="4536504" cy="720080"/>
          </a:xfrm>
          <a:gradFill flip="none" rotWithShape="1">
            <a:gsLst>
              <a:gs pos="0">
                <a:srgbClr val="000090"/>
              </a:gs>
              <a:gs pos="100000">
                <a:schemeClr val="tx1"/>
              </a:gs>
            </a:gsLst>
            <a:path path="rect">
              <a:fillToRect l="50000" t="50000" r="50000" b="50000"/>
            </a:path>
            <a:tileRect/>
          </a:gradFill>
          <a:effectLst>
            <a:outerShdw blurRad="63500" dist="35921" dir="2700000" algn="ctr" rotWithShape="0">
              <a:srgbClr val="000000">
                <a:alpha val="74998"/>
              </a:srgbClr>
            </a:outerShdw>
          </a:effectLst>
        </p:spPr>
        <p:txBody>
          <a:bodyPr/>
          <a:lstStyle/>
          <a:p>
            <a:pPr eaLnBrk="1" hangingPunct="1">
              <a:defRPr/>
            </a:pPr>
            <a:r>
              <a:rPr lang="en-US" sz="4000" b="1" dirty="0" smtClean="0">
                <a:solidFill>
                  <a:schemeClr val="bg1"/>
                </a:solidFill>
                <a:latin typeface="Arial" charset="0"/>
                <a:ea typeface="ＭＳ Ｐゴシック" charset="0"/>
                <a:cs typeface="ＭＳ Ｐゴシック" charset="0"/>
              </a:rPr>
              <a:t>Main Idea</a:t>
            </a:r>
            <a:endParaRPr lang="en-US" b="1" dirty="0">
              <a:solidFill>
                <a:schemeClr val="bg1"/>
              </a:solidFill>
              <a:latin typeface="Arial" charset="0"/>
              <a:ea typeface="ＭＳ Ｐゴシック" charset="0"/>
              <a:cs typeface="ＭＳ Ｐゴシック" charset="0"/>
            </a:endParaRPr>
          </a:p>
        </p:txBody>
      </p:sp>
      <p:sp>
        <p:nvSpPr>
          <p:cNvPr id="53" name="Rectangle 51"/>
          <p:cNvSpPr txBox="1">
            <a:spLocks noChangeArrowheads="1"/>
          </p:cNvSpPr>
          <p:nvPr/>
        </p:nvSpPr>
        <p:spPr bwMode="auto">
          <a:xfrm>
            <a:off x="-29567" y="1851670"/>
            <a:ext cx="9144000" cy="792088"/>
          </a:xfrm>
          <a:prstGeom prst="rect">
            <a:avLst/>
          </a:prstGeom>
          <a:gradFill flip="none" rotWithShape="1">
            <a:gsLst>
              <a:gs pos="0">
                <a:srgbClr val="000090"/>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eaLnBrk="1" hangingPunct="1">
              <a:defRPr/>
            </a:pPr>
            <a:r>
              <a:rPr lang="en-US" sz="4000" b="1" dirty="0" smtClean="0">
                <a:solidFill>
                  <a:schemeClr val="bg1"/>
                </a:solidFill>
                <a:latin typeface="Arial" charset="0"/>
                <a:ea typeface="ＭＳ Ｐゴシック" charset="0"/>
                <a:cs typeface="ＭＳ Ｐゴシック" charset="0"/>
              </a:rPr>
              <a:t>Christian unity is evangelistic!</a:t>
            </a:r>
            <a:endParaRPr lang="en-US" b="1" dirty="0">
              <a:solidFill>
                <a:schemeClr val="bg1"/>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0"/>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ppt_w</p:attrName>
                                        </p:attrNameLst>
                                      </p:cBhvr>
                                      <p:tavLst>
                                        <p:tav tm="0">
                                          <p:val>
                                            <p:fltVal val="0"/>
                                          </p:val>
                                        </p:tav>
                                        <p:tav tm="100000">
                                          <p:val>
                                            <p:strVal val="#ppt_w"/>
                                          </p:val>
                                        </p:tav>
                                      </p:tavLst>
                                    </p:anim>
                                    <p:anim calcmode="lin" valueType="num">
                                      <p:cBhvr>
                                        <p:cTn id="38" dur="1000" fill="hold"/>
                                        <p:tgtEl>
                                          <p:spTgt spid="6"/>
                                        </p:tgtEl>
                                        <p:attrNameLst>
                                          <p:attrName>ppt_h</p:attrName>
                                        </p:attrNameLst>
                                      </p:cBhvr>
                                      <p:tavLst>
                                        <p:tav tm="0">
                                          <p:val>
                                            <p:fltVal val="0"/>
                                          </p:val>
                                        </p:tav>
                                        <p:tav tm="100000">
                                          <p:val>
                                            <p:strVal val="#ppt_h"/>
                                          </p:val>
                                        </p:tav>
                                      </p:tavLst>
                                    </p:anim>
                                    <p:anim calcmode="lin" valueType="num">
                                      <p:cBhvr>
                                        <p:cTn id="3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7"/>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 calcmode="lin" valueType="num">
                                      <p:cBhvr>
                                        <p:cTn id="51"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9"/>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1000" fill="hold"/>
                                        <p:tgtEl>
                                          <p:spTgt spid="8"/>
                                        </p:tgtEl>
                                        <p:attrNameLst>
                                          <p:attrName>ppt_w</p:attrName>
                                        </p:attrNameLst>
                                      </p:cBhvr>
                                      <p:tavLst>
                                        <p:tav tm="0">
                                          <p:val>
                                            <p:fltVal val="0"/>
                                          </p:val>
                                        </p:tav>
                                        <p:tav tm="100000">
                                          <p:val>
                                            <p:strVal val="#ppt_w"/>
                                          </p:val>
                                        </p:tav>
                                      </p:tavLst>
                                    </p:anim>
                                    <p:anim calcmode="lin" valueType="num">
                                      <p:cBhvr>
                                        <p:cTn id="56" dur="1000" fill="hold"/>
                                        <p:tgtEl>
                                          <p:spTgt spid="8"/>
                                        </p:tgtEl>
                                        <p:attrNameLst>
                                          <p:attrName>ppt_h</p:attrName>
                                        </p:attrNameLst>
                                      </p:cBhvr>
                                      <p:tavLst>
                                        <p:tav tm="0">
                                          <p:val>
                                            <p:fltVal val="0"/>
                                          </p:val>
                                        </p:tav>
                                        <p:tav tm="100000">
                                          <p:val>
                                            <p:strVal val="#ppt_h"/>
                                          </p:val>
                                        </p:tav>
                                      </p:tavLst>
                                    </p:anim>
                                    <p:anim calcmode="lin" valueType="num">
                                      <p:cBhvr>
                                        <p:cTn id="57"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8"/>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nodeType="with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p:cTn id="61" dur="1000" fill="hold"/>
                                        <p:tgtEl>
                                          <p:spTgt spid="2"/>
                                        </p:tgtEl>
                                        <p:attrNameLst>
                                          <p:attrName>ppt_w</p:attrName>
                                        </p:attrNameLst>
                                      </p:cBhvr>
                                      <p:tavLst>
                                        <p:tav tm="0">
                                          <p:val>
                                            <p:fltVal val="0"/>
                                          </p:val>
                                        </p:tav>
                                        <p:tav tm="100000">
                                          <p:val>
                                            <p:strVal val="#ppt_w"/>
                                          </p:val>
                                        </p:tav>
                                      </p:tavLst>
                                    </p:anim>
                                    <p:anim calcmode="lin" valueType="num">
                                      <p:cBhvr>
                                        <p:cTn id="62" dur="1000" fill="hold"/>
                                        <p:tgtEl>
                                          <p:spTgt spid="2"/>
                                        </p:tgtEl>
                                        <p:attrNameLst>
                                          <p:attrName>ppt_h</p:attrName>
                                        </p:attrNameLst>
                                      </p:cBhvr>
                                      <p:tavLst>
                                        <p:tav tm="0">
                                          <p:val>
                                            <p:fltVal val="0"/>
                                          </p:val>
                                        </p:tav>
                                        <p:tav tm="100000">
                                          <p:val>
                                            <p:strVal val="#ppt_h"/>
                                          </p:val>
                                        </p:tav>
                                      </p:tavLst>
                                    </p:anim>
                                    <p:anim calcmode="lin" valueType="num">
                                      <p:cBhvr>
                                        <p:cTn id="6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2"/>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1000" fill="hold"/>
                                        <p:tgtEl>
                                          <p:spTgt spid="12"/>
                                        </p:tgtEl>
                                        <p:attrNameLst>
                                          <p:attrName>ppt_w</p:attrName>
                                        </p:attrNameLst>
                                      </p:cBhvr>
                                      <p:tavLst>
                                        <p:tav tm="0">
                                          <p:val>
                                            <p:fltVal val="0"/>
                                          </p:val>
                                        </p:tav>
                                        <p:tav tm="100000">
                                          <p:val>
                                            <p:strVal val="#ppt_w"/>
                                          </p:val>
                                        </p:tav>
                                      </p:tavLst>
                                    </p:anim>
                                    <p:anim calcmode="lin" valueType="num">
                                      <p:cBhvr>
                                        <p:cTn id="68" dur="1000" fill="hold"/>
                                        <p:tgtEl>
                                          <p:spTgt spid="12"/>
                                        </p:tgtEl>
                                        <p:attrNameLst>
                                          <p:attrName>ppt_h</p:attrName>
                                        </p:attrNameLst>
                                      </p:cBhvr>
                                      <p:tavLst>
                                        <p:tav tm="0">
                                          <p:val>
                                            <p:fltVal val="0"/>
                                          </p:val>
                                        </p:tav>
                                        <p:tav tm="100000">
                                          <p:val>
                                            <p:strVal val="#ppt_h"/>
                                          </p:val>
                                        </p:tav>
                                      </p:tavLst>
                                    </p:anim>
                                    <p:anim calcmode="lin" valueType="num">
                                      <p:cBhvr>
                                        <p:cTn id="6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71" fill="hold" nodeType="afterGroup">
                            <p:stCondLst>
                              <p:cond delay="1000"/>
                            </p:stCondLst>
                            <p:childTnLst>
                              <p:par>
                                <p:cTn id="72" presetID="1" presetClass="entr" presetSubtype="0" fill="hold" nodeType="afterEffect">
                                  <p:stCondLst>
                                    <p:cond delay="0"/>
                                  </p:stCondLst>
                                  <p:childTnLst>
                                    <p:set>
                                      <p:cBhvr>
                                        <p:cTn id="7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p:cNvSpPr>
            <a:spLocks noGrp="1"/>
          </p:cNvSpPr>
          <p:nvPr>
            <p:ph type="title"/>
          </p:nvPr>
        </p:nvSpPr>
        <p:spPr/>
        <p:txBody>
          <a:bodyPr/>
          <a:lstStyle/>
          <a:p>
            <a:r>
              <a:rPr lang="en-US">
                <a:solidFill>
                  <a:schemeClr val="bg1"/>
                </a:solidFill>
                <a:latin typeface="Arial" charset="0"/>
                <a:ea typeface="ＭＳ Ｐゴシック" charset="0"/>
                <a:cs typeface="ＭＳ Ｐゴシック" charset="0"/>
              </a:rPr>
              <a:t>Mahatma Gandhi (1869-1948)</a:t>
            </a:r>
          </a:p>
        </p:txBody>
      </p:sp>
      <p:pic>
        <p:nvPicPr>
          <p:cNvPr id="189442" name="Picture 2" descr="gandh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27088" y="1383506"/>
            <a:ext cx="22606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2987674" y="1707356"/>
            <a:ext cx="6048821" cy="64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sz="3200" b="1" dirty="0" smtClean="0">
                <a:solidFill>
                  <a:schemeClr val="bg1"/>
                </a:solidFill>
              </a:rPr>
              <a:t>"</a:t>
            </a:r>
            <a:r>
              <a:rPr lang="en-US" sz="3200" b="1" dirty="0" smtClean="0">
                <a:solidFill>
                  <a:schemeClr val="bg1"/>
                </a:solidFill>
              </a:rPr>
              <a:t>I </a:t>
            </a:r>
            <a:r>
              <a:rPr lang="en-US" sz="3200" b="1" dirty="0">
                <a:solidFill>
                  <a:schemeClr val="bg1"/>
                </a:solidFill>
              </a:rPr>
              <a:t>would become a Christian</a:t>
            </a:r>
          </a:p>
        </p:txBody>
      </p:sp>
      <p:sp>
        <p:nvSpPr>
          <p:cNvPr id="5" name="Title 1"/>
          <p:cNvSpPr txBox="1">
            <a:spLocks/>
          </p:cNvSpPr>
          <p:nvPr/>
        </p:nvSpPr>
        <p:spPr bwMode="auto">
          <a:xfrm>
            <a:off x="3276600" y="2284090"/>
            <a:ext cx="6047154"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chemeClr val="bg1"/>
                </a:solidFill>
              </a:rPr>
              <a:t>—if it </a:t>
            </a:r>
            <a:r>
              <a:rPr lang="en-US" sz="3200" b="1" dirty="0" err="1" smtClean="0">
                <a:solidFill>
                  <a:schemeClr val="bg1"/>
                </a:solidFill>
              </a:rPr>
              <a:t>weren</a:t>
            </a:r>
            <a:r>
              <a:rPr lang="uk-UA" sz="3200" b="1" dirty="0" smtClean="0">
                <a:solidFill>
                  <a:schemeClr val="bg1"/>
                </a:solidFill>
              </a:rPr>
              <a:t>'</a:t>
            </a:r>
            <a:r>
              <a:rPr lang="en-US" sz="3200" b="1" dirty="0" smtClean="0">
                <a:solidFill>
                  <a:schemeClr val="bg1"/>
                </a:solidFill>
              </a:rPr>
              <a:t>t </a:t>
            </a:r>
            <a:r>
              <a:rPr lang="en-US" sz="3200" b="1" dirty="0">
                <a:solidFill>
                  <a:schemeClr val="bg1"/>
                </a:solidFill>
              </a:rPr>
              <a:t>for Christians</a:t>
            </a:r>
            <a:r>
              <a:rPr lang="en-US" sz="3200" b="1" dirty="0" smtClean="0">
                <a:solidFill>
                  <a:schemeClr val="bg1"/>
                </a:solidFill>
              </a:rPr>
              <a:t>.</a:t>
            </a:r>
            <a:r>
              <a:rPr lang="ru-RU" sz="3200" b="1" dirty="0" smtClean="0">
                <a:solidFill>
                  <a:schemeClr val="bg1"/>
                </a:solidFill>
              </a:rPr>
              <a:t>"</a:t>
            </a:r>
            <a:r>
              <a:rPr lang="en-US" sz="3200" b="1" dirty="0" smtClean="0">
                <a:solidFill>
                  <a:schemeClr val="bg1"/>
                </a:solidFill>
              </a:rPr>
              <a:t> </a:t>
            </a:r>
            <a:endParaRPr lang="en-US" sz="3200" b="1" dirty="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3" descr="panels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28576"/>
            <a:ext cx="2851150" cy="3137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24076" y="573881"/>
            <a:ext cx="6791325" cy="1863329"/>
          </a:xfrm>
        </p:spPr>
        <p:txBody>
          <a:bodyPr/>
          <a:lstStyle/>
          <a:p>
            <a:pPr algn="r">
              <a:defRPr/>
            </a:pPr>
            <a:r>
              <a:rPr lang="ru-RU" sz="3600" b="1" i="1" dirty="0" smtClean="0">
                <a:solidFill>
                  <a:schemeClr val="bg1"/>
                </a:solidFill>
                <a:latin typeface="Arial"/>
                <a:ea typeface="ＭＳ Ｐゴシック" charset="0"/>
                <a:cs typeface="Arial"/>
              </a:rPr>
              <a:t>"</a:t>
            </a:r>
            <a:r>
              <a:rPr lang="en-US" sz="3600" b="1" i="1" dirty="0" smtClean="0">
                <a:solidFill>
                  <a:schemeClr val="bg1"/>
                </a:solidFill>
                <a:latin typeface="Arial"/>
                <a:ea typeface="ＭＳ Ｐゴシック" charset="0"/>
                <a:cs typeface="Arial"/>
              </a:rPr>
              <a:t>In </a:t>
            </a:r>
            <a:r>
              <a:rPr lang="en-US" sz="3600" b="1" i="1" dirty="0">
                <a:solidFill>
                  <a:schemeClr val="bg1"/>
                </a:solidFill>
                <a:latin typeface="Arial"/>
                <a:ea typeface="ＭＳ Ｐゴシック" charset="0"/>
                <a:cs typeface="Arial"/>
              </a:rPr>
              <a:t>essentials, unity;</a:t>
            </a:r>
            <a:br>
              <a:rPr lang="en-US" sz="3600" b="1" i="1" dirty="0">
                <a:solidFill>
                  <a:schemeClr val="bg1"/>
                </a:solidFill>
                <a:latin typeface="Arial"/>
                <a:ea typeface="ＭＳ Ｐゴシック" charset="0"/>
                <a:cs typeface="Arial"/>
              </a:rPr>
            </a:br>
            <a:r>
              <a:rPr lang="en-US" sz="3600" b="1" i="1" dirty="0">
                <a:solidFill>
                  <a:schemeClr val="bg1"/>
                </a:solidFill>
                <a:latin typeface="Arial"/>
                <a:ea typeface="ＭＳ Ｐゴシック" charset="0"/>
                <a:cs typeface="Arial"/>
              </a:rPr>
              <a:t>	In non-essentials, liberty;</a:t>
            </a:r>
            <a:br>
              <a:rPr lang="en-US" sz="3600" b="1" i="1" dirty="0">
                <a:solidFill>
                  <a:schemeClr val="bg1"/>
                </a:solidFill>
                <a:latin typeface="Arial"/>
                <a:ea typeface="ＭＳ Ｐゴシック" charset="0"/>
                <a:cs typeface="Arial"/>
              </a:rPr>
            </a:br>
            <a:r>
              <a:rPr lang="en-US" sz="3600" b="1" i="1" dirty="0">
                <a:solidFill>
                  <a:schemeClr val="bg1"/>
                </a:solidFill>
                <a:latin typeface="Arial"/>
                <a:ea typeface="ＭＳ Ｐゴシック" charset="0"/>
                <a:cs typeface="Arial"/>
              </a:rPr>
              <a:t>	In all things, charity</a:t>
            </a:r>
            <a:r>
              <a:rPr lang="en-US" sz="3600" b="1" i="1" dirty="0" smtClean="0">
                <a:solidFill>
                  <a:schemeClr val="bg1"/>
                </a:solidFill>
                <a:latin typeface="Arial"/>
                <a:ea typeface="ＭＳ Ｐゴシック" charset="0"/>
                <a:cs typeface="Arial"/>
              </a:rPr>
              <a:t>.</a:t>
            </a:r>
            <a:r>
              <a:rPr lang="ru-RU" sz="3600" b="1" i="1" dirty="0" smtClean="0">
                <a:solidFill>
                  <a:schemeClr val="bg1"/>
                </a:solidFill>
                <a:latin typeface="Arial"/>
                <a:ea typeface="ＭＳ Ｐゴシック" charset="0"/>
                <a:cs typeface="Arial"/>
              </a:rPr>
              <a:t>"</a:t>
            </a:r>
            <a:endParaRPr lang="en-US" sz="3600" b="1" i="1" dirty="0">
              <a:solidFill>
                <a:schemeClr val="bg1"/>
              </a:solidFill>
              <a:latin typeface="Arial"/>
              <a:ea typeface="ＭＳ Ｐゴシック" charset="0"/>
              <a:cs typeface="Arial"/>
            </a:endParaRPr>
          </a:p>
        </p:txBody>
      </p:sp>
      <p:sp>
        <p:nvSpPr>
          <p:cNvPr id="6" name="Title 1"/>
          <p:cNvSpPr txBox="1">
            <a:spLocks/>
          </p:cNvSpPr>
          <p:nvPr/>
        </p:nvSpPr>
        <p:spPr bwMode="auto">
          <a:xfrm>
            <a:off x="2987675" y="2740819"/>
            <a:ext cx="5945188" cy="85725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sz="3600" b="1" dirty="0" smtClean="0">
                <a:solidFill>
                  <a:srgbClr val="FFFFFF"/>
                </a:solidFill>
                <a:cs typeface="Arial" charset="0"/>
              </a:rPr>
              <a:t>––Philip </a:t>
            </a:r>
            <a:r>
              <a:rPr lang="en-US" sz="3600" b="1" dirty="0">
                <a:solidFill>
                  <a:srgbClr val="FFFFFF"/>
                </a:solidFill>
                <a:cs typeface="Arial" charset="0"/>
              </a:rPr>
              <a:t>Melanchthon </a:t>
            </a:r>
            <a:endParaRPr lang="en-US" sz="2800" b="1" dirty="0" smtClean="0">
              <a:solidFill>
                <a:srgbClr val="FFFFFF"/>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descr="redwood_tre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14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0" name="Rectangle 2"/>
          <p:cNvSpPr>
            <a:spLocks noGrp="1" noChangeArrowheads="1"/>
          </p:cNvSpPr>
          <p:nvPr>
            <p:ph type="ctrTitle"/>
          </p:nvPr>
        </p:nvSpPr>
        <p:spPr>
          <a:xfrm>
            <a:off x="0" y="4468416"/>
            <a:ext cx="9144000" cy="695325"/>
          </a:xfrm>
          <a:solidFill>
            <a:schemeClr val="tx1"/>
          </a:solidFill>
          <a:ln>
            <a:noFill/>
          </a:ln>
        </p:spPr>
        <p:txBody>
          <a:bodyPr vert="horz" wrap="square" lIns="91440" tIns="45720" rIns="91440" bIns="45720" numCol="1" anchor="ctr" anchorCtr="0" compatLnSpc="1">
            <a:prstTxWarp prst="textNoShape">
              <a:avLst/>
            </a:prstTxWarp>
          </a:bodyPr>
          <a:lstStyle/>
          <a:p>
            <a:r>
              <a:rPr lang="en-US" sz="4000" b="1">
                <a:solidFill>
                  <a:srgbClr val="FFFFFF"/>
                </a:solidFill>
                <a:latin typeface="Arial" charset="0"/>
              </a:rPr>
              <a:t>The Great Redwood Sequoias</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ctrTitle"/>
          </p:nvPr>
        </p:nvSpPr>
        <p:spPr>
          <a:xfrm>
            <a:off x="0" y="4468416"/>
            <a:ext cx="9144000" cy="695325"/>
          </a:xfrm>
          <a:solidFill>
            <a:schemeClr val="tx1"/>
          </a:solidFill>
          <a:ln>
            <a:noFill/>
          </a:ln>
        </p:spPr>
        <p:txBody>
          <a:bodyPr vert="horz" wrap="square" lIns="91440" tIns="45720" rIns="91440" bIns="45720" numCol="1" anchor="ctr" anchorCtr="0" compatLnSpc="1">
            <a:prstTxWarp prst="textNoShape">
              <a:avLst/>
            </a:prstTxWarp>
          </a:bodyPr>
          <a:lstStyle/>
          <a:p>
            <a:r>
              <a:rPr lang="en-US" sz="4000" b="1" dirty="0">
                <a:solidFill>
                  <a:srgbClr val="FFFFFF"/>
                </a:solidFill>
                <a:latin typeface="Arial" charset="0"/>
              </a:rPr>
              <a:t>The Great Redwood Sequoias</a:t>
            </a:r>
          </a:p>
        </p:txBody>
      </p:sp>
      <p:pic>
        <p:nvPicPr>
          <p:cNvPr id="193538" name="Picture 1" descr="drivethru_redwoo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55651" y="0"/>
            <a:ext cx="7586663" cy="453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1" descr="giant-sequoia-tree-sequoiadendron-giganteum-image-23258-72306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4" y="0"/>
            <a:ext cx="9139237" cy="456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5" name="Rectangle 2"/>
          <p:cNvSpPr>
            <a:spLocks noGrp="1" noChangeArrowheads="1"/>
          </p:cNvSpPr>
          <p:nvPr>
            <p:ph type="ctrTitle"/>
          </p:nvPr>
        </p:nvSpPr>
        <p:spPr>
          <a:xfrm>
            <a:off x="0" y="4515966"/>
            <a:ext cx="9144000" cy="586979"/>
          </a:xfrm>
          <a:solidFill>
            <a:schemeClr val="tx1"/>
          </a:solidFill>
        </p:spPr>
        <p:txBody>
          <a:bodyPr/>
          <a:lstStyle/>
          <a:p>
            <a:r>
              <a:rPr lang="en-US" sz="4000" b="1" dirty="0">
                <a:solidFill>
                  <a:srgbClr val="FFFFFF"/>
                </a:solidFill>
                <a:latin typeface="Arial" charset="0"/>
              </a:rPr>
              <a:t>The Great Redwood Sequoias</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ctrTitle"/>
          </p:nvPr>
        </p:nvSpPr>
        <p:spPr>
          <a:xfrm>
            <a:off x="684213" y="4407694"/>
            <a:ext cx="7772400" cy="695325"/>
          </a:xfrm>
        </p:spPr>
        <p:txBody>
          <a:bodyPr/>
          <a:lstStyle/>
          <a:p>
            <a:r>
              <a:rPr lang="en-US">
                <a:solidFill>
                  <a:srgbClr val="FFFFFF"/>
                </a:solidFill>
                <a:latin typeface="Arial" charset="0"/>
              </a:rPr>
              <a:t>The Great Redwood Sequoias</a:t>
            </a:r>
          </a:p>
        </p:txBody>
      </p:sp>
      <p:pic>
        <p:nvPicPr>
          <p:cNvPr id="197634" name="Picture 1" descr="Redwood circ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itle 1"/>
          <p:cNvSpPr>
            <a:spLocks noGrp="1"/>
          </p:cNvSpPr>
          <p:nvPr>
            <p:ph type="title" idx="4294967295"/>
          </p:nvPr>
        </p:nvSpPr>
        <p:spPr/>
        <p:txBody>
          <a:bodyPr/>
          <a:lstStyle/>
          <a:p>
            <a:r>
              <a:rPr lang="en-US">
                <a:latin typeface="Arial" charset="0"/>
              </a:rPr>
              <a:t>Black</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097"/>
          <p:cNvSpPr>
            <a:spLocks noChangeArrowheads="1"/>
          </p:cNvSpPr>
          <p:nvPr/>
        </p:nvSpPr>
        <p:spPr bwMode="auto">
          <a:xfrm>
            <a:off x="0" y="0"/>
            <a:ext cx="9144000" cy="5143500"/>
          </a:xfrm>
          <a:prstGeom prst="rect">
            <a:avLst/>
          </a:prstGeom>
          <a:solidFill>
            <a:srgbClr val="00007D"/>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pPr eaLnBrk="1" hangingPunct="1"/>
            <a:endParaRPr lang="en-US">
              <a:solidFill>
                <a:srgbClr val="FFFFFF"/>
              </a:solidFill>
              <a:latin typeface="Times New Roman" charset="0"/>
            </a:endParaRPr>
          </a:p>
        </p:txBody>
      </p:sp>
      <p:graphicFrame>
        <p:nvGraphicFramePr>
          <p:cNvPr id="140374" name="Group 1110"/>
          <p:cNvGraphicFramePr>
            <a:graphicFrameLocks noGrp="1"/>
          </p:cNvGraphicFramePr>
          <p:nvPr/>
        </p:nvGraphicFramePr>
        <p:xfrm>
          <a:off x="0" y="514351"/>
          <a:ext cx="9144000" cy="4598197"/>
        </p:xfrm>
        <a:graphic>
          <a:graphicData uri="http://schemas.openxmlformats.org/drawingml/2006/table">
            <a:tbl>
              <a:tblPr/>
              <a:tblGrid>
                <a:gridCol w="1524000"/>
                <a:gridCol w="1524000"/>
                <a:gridCol w="1371600"/>
                <a:gridCol w="1524000"/>
                <a:gridCol w="1905000"/>
                <a:gridCol w="1295400"/>
              </a:tblGrid>
              <a:tr h="388611">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1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rPr>
                        <a:t>Deity Made Man for Eternal Life</a:t>
                      </a:r>
                      <a:endParaRPr kumimoji="0" lang="en-US" sz="15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marT="34286" marB="34286"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9952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D5"/>
                          </a:solidFill>
                          <a:effectLst/>
                          <a:latin typeface="Arial" charset="0"/>
                          <a:ea typeface="ＭＳ Ｐゴシック" charset="0"/>
                          <a:cs typeface="Times" charset="0"/>
                        </a:rPr>
                        <a:t>Deity</a:t>
                      </a:r>
                      <a:endParaRPr kumimoji="0" lang="en-US" sz="1400" b="0" i="0" u="none" strike="noStrike" cap="none" normalizeH="0" baseline="0">
                        <a:ln>
                          <a:noFill/>
                        </a:ln>
                        <a:solidFill>
                          <a:srgbClr val="0000D5"/>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00"/>
                          </a:solidFill>
                          <a:effectLst/>
                          <a:latin typeface="Arial" charset="0"/>
                          <a:ea typeface="ＭＳ Ｐゴシック" charset="0"/>
                          <a:cs typeface="Times" charset="0"/>
                        </a:rPr>
                        <a:t>of the</a:t>
                      </a:r>
                      <a:endParaRPr kumimoji="0" lang="en-US" sz="1400" b="0" i="0" u="none" strike="noStrike" cap="none" normalizeH="0" baseline="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00"/>
                          </a:solidFill>
                          <a:effectLst/>
                          <a:latin typeface="Arial" charset="0"/>
                          <a:ea typeface="ＭＳ Ｐゴシック" charset="0"/>
                          <a:cs typeface="Times" charset="0"/>
                        </a:rPr>
                        <a:t>Son of God</a:t>
                      </a:r>
                      <a:endParaRPr kumimoji="0" lang="en-US" sz="14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D5"/>
                          </a:solidFill>
                          <a:effectLst/>
                          <a:latin typeface="Arial" charset="0"/>
                          <a:ea typeface="ＭＳ Ｐゴシック" charset="0"/>
                          <a:cs typeface="Times" charset="0"/>
                        </a:rPr>
                        <a:t>Revelation </a:t>
                      </a:r>
                      <a:endParaRPr kumimoji="0" lang="en-US" sz="1400" b="0" i="0" u="none" strike="noStrike" cap="none" normalizeH="0" baseline="0">
                        <a:ln>
                          <a:noFill/>
                        </a:ln>
                        <a:solidFill>
                          <a:srgbClr val="0000D5"/>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00"/>
                          </a:solidFill>
                          <a:effectLst/>
                          <a:latin typeface="Arial" charset="0"/>
                          <a:ea typeface="ＭＳ Ｐゴシック" charset="0"/>
                          <a:cs typeface="Times" charset="0"/>
                        </a:rPr>
                        <a:t>of the </a:t>
                      </a:r>
                      <a:endParaRPr kumimoji="0" lang="en-US" sz="1400" b="0" i="0" u="none" strike="noStrike" cap="none" normalizeH="0" baseline="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00"/>
                          </a:solidFill>
                          <a:effectLst/>
                          <a:latin typeface="Arial" charset="0"/>
                          <a:ea typeface="ＭＳ Ｐゴシック" charset="0"/>
                          <a:cs typeface="Times" charset="0"/>
                        </a:rPr>
                        <a:t>Son of God </a:t>
                      </a:r>
                      <a:endParaRPr kumimoji="0" lang="en-US" sz="14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a:ln>
                            <a:noFill/>
                          </a:ln>
                          <a:solidFill>
                            <a:srgbClr val="0000D5"/>
                          </a:solidFill>
                          <a:effectLst/>
                          <a:latin typeface="Arial" charset="0"/>
                          <a:ea typeface="ＭＳ Ｐゴシック" charset="0"/>
                          <a:cs typeface="Times" charset="0"/>
                        </a:rPr>
                        <a:t>Preparation </a:t>
                      </a:r>
                      <a:endParaRPr kumimoji="0" lang="en-US" sz="1400" b="0" i="0" u="none" strike="noStrike" cap="none" normalizeH="0" baseline="0" dirty="0">
                        <a:ln>
                          <a:noFill/>
                        </a:ln>
                        <a:solidFill>
                          <a:srgbClr val="0000D5"/>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a:ln>
                            <a:noFill/>
                          </a:ln>
                          <a:solidFill>
                            <a:srgbClr val="000000"/>
                          </a:solidFill>
                          <a:effectLst/>
                          <a:latin typeface="Arial" charset="0"/>
                          <a:ea typeface="ＭＳ Ｐゴシック" charset="0"/>
                          <a:cs typeface="Times" charset="0"/>
                        </a:rPr>
                        <a:t>of the</a:t>
                      </a:r>
                      <a:endParaRPr kumimoji="0" lang="en-US" sz="1400" b="0" i="0" u="none" strike="noStrike" cap="none" normalizeH="0" baseline="0" dirty="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Arial" charset="0"/>
                          <a:ea typeface="ＭＳ Ｐゴシック" charset="0"/>
                          <a:cs typeface="Times" charset="0"/>
                        </a:rPr>
                        <a:t>Son</a:t>
                      </a:r>
                      <a:r>
                        <a:rPr kumimoji="0" lang="uk-UA" altLang="ja-JP" sz="1300" b="1" i="0" u="none" strike="noStrike" cap="none" normalizeH="0" baseline="0" dirty="0" smtClean="0">
                          <a:ln>
                            <a:noFill/>
                          </a:ln>
                          <a:solidFill>
                            <a:srgbClr val="000000"/>
                          </a:solidFill>
                          <a:effectLst/>
                          <a:latin typeface="Arial" charset="0"/>
                          <a:ea typeface="ＭＳ Ｐゴシック" charset="0"/>
                          <a:cs typeface="Times" charset="0"/>
                        </a:rPr>
                        <a:t>'</a:t>
                      </a:r>
                      <a:r>
                        <a:rPr kumimoji="0" lang="en-US" sz="1300" b="1" i="0" u="none" strike="noStrike" cap="none" normalizeH="0" baseline="0" dirty="0" smtClean="0">
                          <a:ln>
                            <a:noFill/>
                          </a:ln>
                          <a:solidFill>
                            <a:srgbClr val="000000"/>
                          </a:solidFill>
                          <a:effectLst/>
                          <a:latin typeface="Arial" charset="0"/>
                          <a:ea typeface="ＭＳ Ｐゴシック" charset="0"/>
                          <a:cs typeface="Times" charset="0"/>
                        </a:rPr>
                        <a:t>s </a:t>
                      </a:r>
                      <a:r>
                        <a:rPr kumimoji="0" lang="en-US" sz="1300" b="1" i="0" u="none" strike="noStrike" cap="none" normalizeH="0" baseline="0" dirty="0">
                          <a:ln>
                            <a:noFill/>
                          </a:ln>
                          <a:solidFill>
                            <a:srgbClr val="000000"/>
                          </a:solidFill>
                          <a:effectLst/>
                          <a:latin typeface="Arial" charset="0"/>
                          <a:ea typeface="ＭＳ Ｐゴシック" charset="0"/>
                          <a:cs typeface="Times" charset="0"/>
                        </a:rPr>
                        <a:t>Disciples</a:t>
                      </a:r>
                      <a:endParaRPr kumimoji="0" lang="en-US" sz="1400" b="0" i="0" u="none" strike="noStrike" cap="none" normalizeH="0" baseline="0" dirty="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D5"/>
                          </a:solidFill>
                          <a:effectLst/>
                          <a:latin typeface="Arial" charset="0"/>
                          <a:ea typeface="ＭＳ Ｐゴシック" charset="0"/>
                          <a:cs typeface="Times" charset="0"/>
                        </a:rPr>
                        <a:t>Passion &amp; Resurrection</a:t>
                      </a:r>
                      <a:endParaRPr kumimoji="0" lang="en-US" sz="1400" b="0" i="0" u="none" strike="noStrike" cap="none" normalizeH="0" baseline="0">
                        <a:ln>
                          <a:noFill/>
                        </a:ln>
                        <a:solidFill>
                          <a:srgbClr val="0000D5"/>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00"/>
                          </a:solidFill>
                          <a:effectLst/>
                          <a:latin typeface="Arial" charset="0"/>
                          <a:ea typeface="ＭＳ Ｐゴシック" charset="0"/>
                          <a:cs typeface="Times" charset="0"/>
                        </a:rPr>
                        <a:t>of the </a:t>
                      </a:r>
                      <a:endParaRPr kumimoji="0" lang="en-US" sz="1400" b="0" i="0" u="none" strike="noStrike" cap="none" normalizeH="0" baseline="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00"/>
                          </a:solidFill>
                          <a:effectLst/>
                          <a:latin typeface="Arial" charset="0"/>
                          <a:ea typeface="ＭＳ Ｐゴシック" charset="0"/>
                          <a:cs typeface="Times" charset="0"/>
                        </a:rPr>
                        <a:t>Son of God</a:t>
                      </a:r>
                      <a:endParaRPr kumimoji="0" lang="en-US" sz="14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D5"/>
                          </a:solidFill>
                          <a:effectLst/>
                          <a:latin typeface="Arial" charset="0"/>
                          <a:ea typeface="ＭＳ Ｐゴシック" charset="0"/>
                          <a:cs typeface="Times" charset="0"/>
                        </a:rPr>
                        <a:t>Adequacy </a:t>
                      </a:r>
                      <a:endParaRPr kumimoji="0" lang="en-US" sz="1400" b="0" i="0" u="none" strike="noStrike" cap="none" normalizeH="0" baseline="0">
                        <a:ln>
                          <a:noFill/>
                        </a:ln>
                        <a:solidFill>
                          <a:srgbClr val="0000D5"/>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00"/>
                          </a:solidFill>
                          <a:effectLst/>
                          <a:latin typeface="Arial" charset="0"/>
                          <a:ea typeface="ＭＳ Ｐゴシック" charset="0"/>
                          <a:cs typeface="Times" charset="0"/>
                        </a:rPr>
                        <a:t>of the </a:t>
                      </a:r>
                      <a:endParaRPr kumimoji="0" lang="en-US" sz="1400" b="0" i="0" u="none" strike="noStrike" cap="none" normalizeH="0" baseline="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00"/>
                          </a:solidFill>
                          <a:effectLst/>
                          <a:latin typeface="Arial" charset="0"/>
                          <a:ea typeface="ＭＳ Ｐゴシック" charset="0"/>
                          <a:cs typeface="Times" charset="0"/>
                        </a:rPr>
                        <a:t>Son of God </a:t>
                      </a:r>
                      <a:endParaRPr kumimoji="0" lang="en-US" sz="14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r>
              <a:tr h="34047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00"/>
                          </a:solidFill>
                          <a:effectLst/>
                          <a:latin typeface="Arial" charset="0"/>
                          <a:ea typeface="ＭＳ Ｐゴシック" charset="0"/>
                          <a:cs typeface="Times" charset="0"/>
                        </a:rPr>
                        <a:t>1:1-18</a:t>
                      </a:r>
                      <a:endParaRPr kumimoji="0" lang="en-US" sz="14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00"/>
                          </a:solidFill>
                          <a:effectLst/>
                          <a:latin typeface="Arial" charset="0"/>
                          <a:ea typeface="ＭＳ Ｐゴシック" charset="0"/>
                          <a:cs typeface="Times" charset="0"/>
                        </a:rPr>
                        <a:t>1:19–12:50</a:t>
                      </a:r>
                      <a:endParaRPr kumimoji="0" lang="en-US" sz="14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00"/>
                          </a:solidFill>
                          <a:effectLst/>
                          <a:latin typeface="Arial" charset="0"/>
                          <a:ea typeface="ＭＳ Ｐゴシック" charset="0"/>
                          <a:cs typeface="Times" charset="0"/>
                        </a:rPr>
                        <a:t>13–17</a:t>
                      </a:r>
                      <a:endParaRPr kumimoji="0" lang="en-US" sz="14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00"/>
                          </a:solidFill>
                          <a:effectLst/>
                          <a:latin typeface="Arial" charset="0"/>
                          <a:ea typeface="ＭＳ Ｐゴシック" charset="0"/>
                          <a:cs typeface="Times" charset="0"/>
                        </a:rPr>
                        <a:t>18–20</a:t>
                      </a:r>
                      <a:endParaRPr kumimoji="0" lang="en-US" sz="14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00"/>
                          </a:solidFill>
                          <a:effectLst/>
                          <a:latin typeface="Arial" charset="0"/>
                          <a:ea typeface="ＭＳ Ｐゴシック" charset="0"/>
                          <a:cs typeface="Times" charset="0"/>
                        </a:rPr>
                        <a:t>21 </a:t>
                      </a:r>
                      <a:endParaRPr kumimoji="0" lang="en-US" sz="14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r>
              <a:tr h="33928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00"/>
                          </a:solidFill>
                          <a:effectLst/>
                          <a:latin typeface="Arial" charset="0"/>
                          <a:ea typeface="ＭＳ Ｐゴシック" charset="0"/>
                          <a:cs typeface="Times" charset="0"/>
                        </a:rPr>
                        <a:t>Prologue</a:t>
                      </a:r>
                      <a:endParaRPr kumimoji="0" lang="en-US" sz="14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90"/>
                          </a:solidFill>
                          <a:effectLst/>
                          <a:latin typeface="Arial" charset="0"/>
                          <a:ea typeface="ＭＳ Ｐゴシック" charset="0"/>
                          <a:cs typeface="Times" charset="0"/>
                        </a:rPr>
                        <a:t>Public </a:t>
                      </a:r>
                      <a:endParaRPr kumimoji="0" lang="en-US" sz="1400" b="0" i="0" u="none" strike="noStrike" cap="none" normalizeH="0" baseline="0">
                        <a:ln>
                          <a:noFill/>
                        </a:ln>
                        <a:solidFill>
                          <a:srgbClr val="00009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800000"/>
                          </a:solidFill>
                          <a:effectLst/>
                          <a:latin typeface="Arial" charset="0"/>
                          <a:ea typeface="ＭＳ Ｐゴシック" charset="0"/>
                          <a:cs typeface="Times" charset="0"/>
                        </a:rPr>
                        <a:t>Private </a:t>
                      </a:r>
                      <a:endParaRPr kumimoji="0" lang="en-US" sz="1400" b="0" i="0" u="none" strike="noStrike" cap="none" normalizeH="0" baseline="0">
                        <a:ln>
                          <a:noFill/>
                        </a:ln>
                        <a:solidFill>
                          <a:srgbClr val="8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90"/>
                          </a:solidFill>
                          <a:effectLst/>
                          <a:latin typeface="Arial" charset="0"/>
                          <a:ea typeface="ＭＳ Ｐゴシック" charset="0"/>
                          <a:cs typeface="Times" charset="0"/>
                        </a:rPr>
                        <a:t>Public </a:t>
                      </a:r>
                      <a:endParaRPr kumimoji="0" lang="en-US" sz="1400" b="0" i="0" u="none" strike="noStrike" cap="none" normalizeH="0" baseline="0">
                        <a:ln>
                          <a:noFill/>
                        </a:ln>
                        <a:solidFill>
                          <a:srgbClr val="00009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800000"/>
                          </a:solidFill>
                          <a:effectLst/>
                          <a:latin typeface="Arial" charset="0"/>
                          <a:ea typeface="ＭＳ Ｐゴシック" charset="0"/>
                          <a:cs typeface="Times" charset="0"/>
                        </a:rPr>
                        <a:t>Private </a:t>
                      </a:r>
                      <a:endParaRPr kumimoji="0" lang="en-US" sz="1400" b="0" i="0" u="none" strike="noStrike" cap="none" normalizeH="0" baseline="0">
                        <a:ln>
                          <a:noFill/>
                        </a:ln>
                        <a:solidFill>
                          <a:srgbClr val="8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r>
              <a:tr h="83095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00"/>
                          </a:solidFill>
                          <a:effectLst/>
                          <a:latin typeface="Arial" charset="0"/>
                          <a:ea typeface="ＭＳ Ｐゴシック" charset="0"/>
                          <a:cs typeface="Times" charset="0"/>
                        </a:rPr>
                        <a:t>Incarnation</a:t>
                      </a:r>
                      <a:endParaRPr kumimoji="0" lang="en-US" sz="14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00"/>
                          </a:solidFill>
                          <a:effectLst/>
                          <a:latin typeface="Arial" charset="0"/>
                          <a:ea typeface="ＭＳ Ｐゴシック" charset="0"/>
                          <a:cs typeface="Times" charset="0"/>
                        </a:rPr>
                        <a:t>2 Signs </a:t>
                      </a:r>
                      <a:br>
                        <a:rPr kumimoji="0" lang="en-US" sz="1300" b="1" i="0" u="none" strike="noStrike" cap="none" normalizeH="0" baseline="0">
                          <a:ln>
                            <a:noFill/>
                          </a:ln>
                          <a:solidFill>
                            <a:srgbClr val="000000"/>
                          </a:solidFill>
                          <a:effectLst/>
                          <a:latin typeface="Arial" charset="0"/>
                          <a:ea typeface="ＭＳ Ｐゴシック" charset="0"/>
                          <a:cs typeface="Times" charset="0"/>
                        </a:rPr>
                      </a:br>
                      <a:r>
                        <a:rPr kumimoji="0" lang="en-US" sz="1300" b="1" i="0" u="none" strike="noStrike" cap="none" normalizeH="0" baseline="0">
                          <a:ln>
                            <a:noFill/>
                          </a:ln>
                          <a:solidFill>
                            <a:srgbClr val="000000"/>
                          </a:solidFill>
                          <a:effectLst/>
                          <a:latin typeface="Arial" charset="0"/>
                          <a:ea typeface="ＭＳ Ｐゴシック" charset="0"/>
                          <a:cs typeface="Times" charset="0"/>
                        </a:rPr>
                        <a:t>Received</a:t>
                      </a:r>
                      <a:endParaRPr kumimoji="0" lang="en-US" sz="1400" b="0" i="0" u="none" strike="noStrike" cap="none" normalizeH="0" baseline="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00"/>
                          </a:solidFill>
                          <a:effectLst/>
                          <a:latin typeface="Arial" charset="0"/>
                          <a:ea typeface="ＭＳ Ｐゴシック" charset="0"/>
                          <a:cs typeface="Times" charset="0"/>
                        </a:rPr>
                        <a:t>1:19–4:54 </a:t>
                      </a:r>
                      <a:endParaRPr kumimoji="0" lang="en-US" sz="14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00"/>
                          </a:solidFill>
                          <a:effectLst/>
                          <a:latin typeface="Arial" charset="0"/>
                          <a:ea typeface="ＭＳ Ｐゴシック" charset="0"/>
                          <a:cs typeface="Times" charset="0"/>
                        </a:rPr>
                        <a:t>5 Signs </a:t>
                      </a:r>
                      <a:br>
                        <a:rPr kumimoji="0" lang="en-US" sz="1300" b="1" i="0" u="none" strike="noStrike" cap="none" normalizeH="0" baseline="0">
                          <a:ln>
                            <a:noFill/>
                          </a:ln>
                          <a:solidFill>
                            <a:srgbClr val="000000"/>
                          </a:solidFill>
                          <a:effectLst/>
                          <a:latin typeface="Arial" charset="0"/>
                          <a:ea typeface="ＭＳ Ｐゴシック" charset="0"/>
                          <a:cs typeface="Times" charset="0"/>
                        </a:rPr>
                      </a:br>
                      <a:r>
                        <a:rPr kumimoji="0" lang="en-US" sz="1300" b="1" i="0" u="none" strike="noStrike" cap="none" normalizeH="0" baseline="0">
                          <a:ln>
                            <a:noFill/>
                          </a:ln>
                          <a:solidFill>
                            <a:srgbClr val="000000"/>
                          </a:solidFill>
                          <a:effectLst/>
                          <a:latin typeface="Arial" charset="0"/>
                          <a:ea typeface="ＭＳ Ｐゴシック" charset="0"/>
                          <a:cs typeface="Times" charset="0"/>
                        </a:rPr>
                        <a:t>Rejected</a:t>
                      </a:r>
                      <a:endParaRPr kumimoji="0" lang="en-US" sz="1400" b="0" i="0" u="none" strike="noStrike" cap="none" normalizeH="0" baseline="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00"/>
                          </a:solidFill>
                          <a:effectLst/>
                          <a:latin typeface="Arial" charset="0"/>
                          <a:ea typeface="ＭＳ Ｐゴシック" charset="0"/>
                          <a:cs typeface="Times" charset="0"/>
                        </a:rPr>
                        <a:t>5–12 </a:t>
                      </a:r>
                      <a:endParaRPr kumimoji="0" lang="en-US" sz="14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00"/>
                          </a:solidFill>
                          <a:effectLst/>
                          <a:latin typeface="Arial" charset="0"/>
                          <a:ea typeface="ＭＳ Ｐゴシック" charset="0"/>
                          <a:cs typeface="Times" charset="0"/>
                        </a:rPr>
                        <a:t>Upper Room Discourse </a:t>
                      </a:r>
                      <a:endParaRPr kumimoji="0" lang="en-US" sz="1400" b="0" i="0" u="none" strike="noStrike" cap="none" normalizeH="0" baseline="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00"/>
                          </a:solidFill>
                          <a:effectLst/>
                          <a:latin typeface="Arial" charset="0"/>
                          <a:ea typeface="ＭＳ Ｐゴシック" charset="0"/>
                          <a:cs typeface="Times" charset="0"/>
                        </a:rPr>
                        <a:t>(no signs)</a:t>
                      </a:r>
                      <a:endParaRPr kumimoji="0" lang="en-US" sz="14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00"/>
                          </a:solidFill>
                          <a:effectLst/>
                          <a:latin typeface="Arial" charset="0"/>
                          <a:ea typeface="ＭＳ Ｐゴシック" charset="0"/>
                          <a:cs typeface="Times" charset="0"/>
                        </a:rPr>
                        <a:t>Ultimate </a:t>
                      </a:r>
                      <a:br>
                        <a:rPr kumimoji="0" lang="en-US" sz="1300" b="1" i="0" u="none" strike="noStrike" cap="none" normalizeH="0" baseline="0">
                          <a:ln>
                            <a:noFill/>
                          </a:ln>
                          <a:solidFill>
                            <a:srgbClr val="000000"/>
                          </a:solidFill>
                          <a:effectLst/>
                          <a:latin typeface="Arial" charset="0"/>
                          <a:ea typeface="ＭＳ Ｐゴシック" charset="0"/>
                          <a:cs typeface="Times" charset="0"/>
                        </a:rPr>
                      </a:br>
                      <a:r>
                        <a:rPr kumimoji="0" lang="en-US" sz="1300" b="1" i="0" u="none" strike="noStrike" cap="none" normalizeH="0" baseline="0">
                          <a:ln>
                            <a:noFill/>
                          </a:ln>
                          <a:solidFill>
                            <a:srgbClr val="000000"/>
                          </a:solidFill>
                          <a:effectLst/>
                          <a:latin typeface="Arial" charset="0"/>
                          <a:ea typeface="ＭＳ Ｐゴシック" charset="0"/>
                          <a:cs typeface="Times" charset="0"/>
                        </a:rPr>
                        <a:t>Sign</a:t>
                      </a:r>
                      <a:endParaRPr kumimoji="0" lang="en-US" sz="14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00"/>
                          </a:solidFill>
                          <a:effectLst/>
                          <a:latin typeface="Arial" charset="0"/>
                          <a:ea typeface="ＭＳ Ｐゴシック" charset="0"/>
                          <a:cs typeface="Times" charset="0"/>
                        </a:rPr>
                        <a:t>Last </a:t>
                      </a:r>
                      <a:br>
                        <a:rPr kumimoji="0" lang="en-US" sz="1300" b="1" i="0" u="none" strike="noStrike" cap="none" normalizeH="0" baseline="0">
                          <a:ln>
                            <a:noFill/>
                          </a:ln>
                          <a:solidFill>
                            <a:srgbClr val="000000"/>
                          </a:solidFill>
                          <a:effectLst/>
                          <a:latin typeface="Arial" charset="0"/>
                          <a:ea typeface="ＭＳ Ｐゴシック" charset="0"/>
                          <a:cs typeface="Times" charset="0"/>
                        </a:rPr>
                      </a:br>
                      <a:r>
                        <a:rPr kumimoji="0" lang="en-US" sz="1300" b="1" i="0" u="none" strike="noStrike" cap="none" normalizeH="0" baseline="0">
                          <a:ln>
                            <a:noFill/>
                          </a:ln>
                          <a:solidFill>
                            <a:srgbClr val="000000"/>
                          </a:solidFill>
                          <a:effectLst/>
                          <a:latin typeface="Arial" charset="0"/>
                          <a:ea typeface="ＭＳ Ｐゴシック" charset="0"/>
                          <a:cs typeface="Times" charset="0"/>
                        </a:rPr>
                        <a:t>Sign</a:t>
                      </a:r>
                      <a:endParaRPr kumimoji="0" lang="en-US" sz="14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r>
              <a:tr h="83095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00"/>
                          </a:solidFill>
                          <a:effectLst/>
                          <a:latin typeface="Arial" charset="0"/>
                          <a:ea typeface="ＭＳ Ｐゴシック" charset="0"/>
                          <a:cs typeface="Times" charset="0"/>
                        </a:rPr>
                        <a:t>Eternity Past</a:t>
                      </a:r>
                      <a:endParaRPr kumimoji="0" lang="en-US" sz="14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00"/>
                          </a:solidFill>
                          <a:effectLst/>
                          <a:latin typeface="Arial" charset="0"/>
                          <a:ea typeface="ＭＳ Ｐゴシック" charset="0"/>
                          <a:cs typeface="Times" charset="0"/>
                        </a:rPr>
                        <a:t>Fall </a:t>
                      </a:r>
                      <a:r>
                        <a:rPr kumimoji="0" lang="en-US" sz="1100" b="1" i="0" u="none" strike="noStrike" cap="none" normalizeH="0" baseline="0">
                          <a:ln>
                            <a:noFill/>
                          </a:ln>
                          <a:solidFill>
                            <a:srgbClr val="000000"/>
                          </a:solidFill>
                          <a:effectLst/>
                          <a:latin typeface="Arial" charset="0"/>
                          <a:ea typeface="ＭＳ Ｐゴシック" charset="0"/>
                          <a:cs typeface="Times" charset="0"/>
                        </a:rPr>
                        <a:t>AD</a:t>
                      </a:r>
                      <a:r>
                        <a:rPr kumimoji="0" lang="en-US" sz="1300" b="1" i="0" u="none" strike="noStrike" cap="none" normalizeH="0" baseline="0">
                          <a:ln>
                            <a:noFill/>
                          </a:ln>
                          <a:solidFill>
                            <a:srgbClr val="000000"/>
                          </a:solidFill>
                          <a:effectLst/>
                          <a:latin typeface="Arial" charset="0"/>
                          <a:ea typeface="ＭＳ Ｐゴシック" charset="0"/>
                          <a:cs typeface="Times" charset="0"/>
                        </a:rPr>
                        <a:t> 29-</a:t>
                      </a:r>
                      <a:endParaRPr kumimoji="0" lang="en-US" sz="1400" b="0" i="0" u="none" strike="noStrike" cap="none" normalizeH="0" baseline="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00"/>
                          </a:solidFill>
                          <a:effectLst/>
                          <a:latin typeface="Arial" charset="0"/>
                          <a:ea typeface="ＭＳ Ｐゴシック" charset="0"/>
                          <a:cs typeface="Times" charset="0"/>
                        </a:rPr>
                        <a:t>Monday, </a:t>
                      </a:r>
                      <a:br>
                        <a:rPr kumimoji="0" lang="en-US" sz="1300" b="1" i="0" u="none" strike="noStrike" cap="none" normalizeH="0" baseline="0">
                          <a:ln>
                            <a:noFill/>
                          </a:ln>
                          <a:solidFill>
                            <a:srgbClr val="000000"/>
                          </a:solidFill>
                          <a:effectLst/>
                          <a:latin typeface="Arial" charset="0"/>
                          <a:ea typeface="ＭＳ Ｐゴシック" charset="0"/>
                          <a:cs typeface="Times" charset="0"/>
                        </a:rPr>
                      </a:br>
                      <a:r>
                        <a:rPr kumimoji="0" lang="en-US" sz="1300" b="1" i="0" u="none" strike="noStrike" cap="none" normalizeH="0" baseline="0">
                          <a:ln>
                            <a:noFill/>
                          </a:ln>
                          <a:solidFill>
                            <a:srgbClr val="000000"/>
                          </a:solidFill>
                          <a:effectLst/>
                          <a:latin typeface="Arial" charset="0"/>
                          <a:ea typeface="ＭＳ Ｐゴシック" charset="0"/>
                          <a:cs typeface="Times" charset="0"/>
                        </a:rPr>
                        <a:t>30 March 33</a:t>
                      </a:r>
                      <a:endParaRPr kumimoji="0" lang="en-US" sz="14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00"/>
                          </a:solidFill>
                          <a:effectLst/>
                          <a:latin typeface="Arial" charset="0"/>
                          <a:ea typeface="ＭＳ Ｐゴシック" charset="0"/>
                          <a:cs typeface="Times" charset="0"/>
                        </a:rPr>
                        <a:t>Thursday, </a:t>
                      </a:r>
                      <a:endParaRPr kumimoji="0" lang="en-US" sz="1400" b="0" i="0" u="none" strike="noStrike" cap="none" normalizeH="0" baseline="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00"/>
                          </a:solidFill>
                          <a:effectLst/>
                          <a:latin typeface="Arial" charset="0"/>
                          <a:ea typeface="ＭＳ Ｐゴシック" charset="0"/>
                          <a:cs typeface="Times" charset="0"/>
                        </a:rPr>
                        <a:t>2 April 33</a:t>
                      </a:r>
                      <a:endParaRPr kumimoji="0" lang="en-US" sz="14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00"/>
                          </a:solidFill>
                          <a:effectLst/>
                          <a:latin typeface="Arial" charset="0"/>
                          <a:ea typeface="ＭＳ Ｐゴシック" charset="0"/>
                          <a:cs typeface="Times" charset="0"/>
                        </a:rPr>
                        <a:t>Friday, </a:t>
                      </a:r>
                      <a:br>
                        <a:rPr kumimoji="0" lang="en-US" sz="1300" b="1" i="0" u="none" strike="noStrike" cap="none" normalizeH="0" baseline="0">
                          <a:ln>
                            <a:noFill/>
                          </a:ln>
                          <a:solidFill>
                            <a:srgbClr val="000000"/>
                          </a:solidFill>
                          <a:effectLst/>
                          <a:latin typeface="Arial" charset="0"/>
                          <a:ea typeface="ＭＳ Ｐゴシック" charset="0"/>
                          <a:cs typeface="Times" charset="0"/>
                        </a:rPr>
                      </a:br>
                      <a:r>
                        <a:rPr kumimoji="0" lang="en-US" sz="1300" b="1" i="0" u="none" strike="noStrike" cap="none" normalizeH="0" baseline="0">
                          <a:ln>
                            <a:noFill/>
                          </a:ln>
                          <a:solidFill>
                            <a:srgbClr val="000000"/>
                          </a:solidFill>
                          <a:effectLst/>
                          <a:latin typeface="Arial" charset="0"/>
                          <a:ea typeface="ＭＳ Ｐゴシック" charset="0"/>
                          <a:cs typeface="Times" charset="0"/>
                        </a:rPr>
                        <a:t>3 April 33-</a:t>
                      </a:r>
                      <a:endParaRPr kumimoji="0" lang="en-US" sz="1400" b="0" i="0" u="none" strike="noStrike" cap="none" normalizeH="0" baseline="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00"/>
                          </a:solidFill>
                          <a:effectLst/>
                          <a:latin typeface="Arial" charset="0"/>
                          <a:ea typeface="ＭＳ Ｐゴシック" charset="0"/>
                          <a:cs typeface="Times" charset="0"/>
                        </a:rPr>
                        <a:t>Sunday, </a:t>
                      </a:r>
                      <a:br>
                        <a:rPr kumimoji="0" lang="en-US" sz="1300" b="1" i="0" u="none" strike="noStrike" cap="none" normalizeH="0" baseline="0">
                          <a:ln>
                            <a:noFill/>
                          </a:ln>
                          <a:solidFill>
                            <a:srgbClr val="000000"/>
                          </a:solidFill>
                          <a:effectLst/>
                          <a:latin typeface="Arial" charset="0"/>
                          <a:ea typeface="ＭＳ Ｐゴシック" charset="0"/>
                          <a:cs typeface="Times" charset="0"/>
                        </a:rPr>
                      </a:br>
                      <a:r>
                        <a:rPr kumimoji="0" lang="en-US" sz="1300" b="1" i="0" u="none" strike="noStrike" cap="none" normalizeH="0" baseline="0">
                          <a:ln>
                            <a:noFill/>
                          </a:ln>
                          <a:solidFill>
                            <a:srgbClr val="000000"/>
                          </a:solidFill>
                          <a:effectLst/>
                          <a:latin typeface="Arial" charset="0"/>
                          <a:ea typeface="ＭＳ Ｐゴシック" charset="0"/>
                          <a:cs typeface="Times" charset="0"/>
                        </a:rPr>
                        <a:t>5 April 33</a:t>
                      </a:r>
                      <a:endParaRPr kumimoji="0" lang="en-US" sz="14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00"/>
                          </a:solidFill>
                          <a:effectLst/>
                          <a:latin typeface="Arial" charset="0"/>
                          <a:ea typeface="ＭＳ Ｐゴシック" charset="0"/>
                          <a:cs typeface="Times" charset="0"/>
                        </a:rPr>
                        <a:t>May, </a:t>
                      </a:r>
                      <a:br>
                        <a:rPr kumimoji="0" lang="en-US" sz="1300" b="1" i="0" u="none" strike="noStrike" cap="none" normalizeH="0" baseline="0">
                          <a:ln>
                            <a:noFill/>
                          </a:ln>
                          <a:solidFill>
                            <a:srgbClr val="000000"/>
                          </a:solidFill>
                          <a:effectLst/>
                          <a:latin typeface="Arial" charset="0"/>
                          <a:ea typeface="ＭＳ Ｐゴシック" charset="0"/>
                          <a:cs typeface="Times" charset="0"/>
                        </a:rPr>
                      </a:br>
                      <a:r>
                        <a:rPr kumimoji="0" lang="en-US" sz="1300" b="1" i="0" u="none" strike="noStrike" cap="none" normalizeH="0" baseline="0">
                          <a:ln>
                            <a:noFill/>
                          </a:ln>
                          <a:solidFill>
                            <a:srgbClr val="000000"/>
                          </a:solidFill>
                          <a:effectLst/>
                          <a:latin typeface="Arial" charset="0"/>
                          <a:ea typeface="ＭＳ Ｐゴシック" charset="0"/>
                          <a:cs typeface="Times" charset="0"/>
                        </a:rPr>
                        <a:t>AD 33</a:t>
                      </a:r>
                      <a:endParaRPr kumimoji="0" lang="en-US" sz="14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r>
              <a:tr h="644053">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Times" charset="0"/>
                        </a:rPr>
                        <a:t>Ephesus (</a:t>
                      </a:r>
                      <a:r>
                        <a:rPr kumimoji="0" lang="en-US" sz="1200" b="1" i="0" u="none" strike="noStrike" cap="none" normalizeH="0" baseline="0">
                          <a:ln>
                            <a:noFill/>
                          </a:ln>
                          <a:solidFill>
                            <a:srgbClr val="000000"/>
                          </a:solidFill>
                          <a:effectLst/>
                          <a:latin typeface="Arial" charset="0"/>
                          <a:ea typeface="ＭＳ Ｐゴシック" charset="0"/>
                          <a:cs typeface="Times" charset="0"/>
                        </a:rPr>
                        <a:t>AD</a:t>
                      </a:r>
                      <a:r>
                        <a:rPr kumimoji="0" lang="en-US" sz="1400" b="1" i="0" u="none" strike="noStrike" cap="none" normalizeH="0" baseline="0">
                          <a:ln>
                            <a:noFill/>
                          </a:ln>
                          <a:solidFill>
                            <a:srgbClr val="000000"/>
                          </a:solidFill>
                          <a:effectLst/>
                          <a:latin typeface="Arial" charset="0"/>
                          <a:ea typeface="ＭＳ Ｐゴシック" charset="0"/>
                          <a:cs typeface="Times" charset="0"/>
                        </a:rPr>
                        <a:t> 65-69)</a:t>
                      </a: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86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horzOverflow="overflow">
                    <a:lnL>
                      <a:noFill/>
                    </a:lnL>
                    <a:lnR>
                      <a:noFill/>
                    </a:lnR>
                    <a:lnT>
                      <a:noFill/>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15747" name="Rectangle 1079"/>
          <p:cNvSpPr>
            <a:spLocks noGrp="1" noChangeArrowheads="1"/>
          </p:cNvSpPr>
          <p:nvPr>
            <p:ph type="title" idx="4294967295"/>
          </p:nvPr>
        </p:nvSpPr>
        <p:spPr>
          <a:xfrm>
            <a:off x="685800" y="57150"/>
            <a:ext cx="7772400" cy="342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dirty="0">
                <a:effectLst/>
                <a:latin typeface="Arial" charset="0"/>
                <a:ea typeface="ＭＳ Ｐゴシック" charset="0"/>
                <a:cs typeface="ＭＳ Ｐゴシック" charset="0"/>
              </a:rPr>
              <a:t>Overview of </a:t>
            </a:r>
            <a:r>
              <a:rPr lang="en-US" sz="3200" dirty="0" smtClean="0">
                <a:effectLst/>
                <a:latin typeface="Arial" charset="0"/>
                <a:ea typeface="ＭＳ Ｐゴシック" charset="0"/>
                <a:cs typeface="ＭＳ Ｐゴシック" charset="0"/>
              </a:rPr>
              <a:t>John</a:t>
            </a:r>
            <a:r>
              <a:rPr lang="uk-UA" altLang="ja-JP" sz="3200" dirty="0" smtClean="0">
                <a:effectLst/>
                <a:latin typeface="Arial" charset="0"/>
                <a:ea typeface="ＭＳ Ｐゴシック" charset="0"/>
                <a:cs typeface="ＭＳ Ｐゴシック" charset="0"/>
              </a:rPr>
              <a:t>'</a:t>
            </a:r>
            <a:r>
              <a:rPr lang="en-US" altLang="ja-JP" sz="3200" dirty="0" smtClean="0">
                <a:effectLst/>
                <a:latin typeface="Arial" charset="0"/>
                <a:ea typeface="ＭＳ Ｐゴシック" charset="0"/>
                <a:cs typeface="ＭＳ Ｐゴシック" charset="0"/>
              </a:rPr>
              <a:t>s </a:t>
            </a:r>
            <a:r>
              <a:rPr lang="en-US" altLang="ja-JP" sz="3200" dirty="0">
                <a:effectLst/>
                <a:latin typeface="Arial" charset="0"/>
                <a:ea typeface="ＭＳ Ｐゴシック" charset="0"/>
                <a:cs typeface="ＭＳ Ｐゴシック" charset="0"/>
              </a:rPr>
              <a:t>Gospel</a:t>
            </a:r>
            <a:endParaRPr lang="en-US" sz="5400" dirty="0">
              <a:effectLst/>
              <a:latin typeface="Arial" charset="0"/>
              <a:ea typeface="ＭＳ Ｐゴシック" charset="0"/>
              <a:cs typeface="ＭＳ Ｐゴシック" charset="0"/>
            </a:endParaRPr>
          </a:p>
        </p:txBody>
      </p:sp>
      <p:sp>
        <p:nvSpPr>
          <p:cNvPr id="115748" name="Text Box 3"/>
          <p:cNvSpPr txBox="1">
            <a:spLocks noChangeArrowheads="1"/>
          </p:cNvSpPr>
          <p:nvPr/>
        </p:nvSpPr>
        <p:spPr bwMode="auto">
          <a:xfrm>
            <a:off x="8426450" y="5715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107</a:t>
            </a:r>
          </a:p>
        </p:txBody>
      </p:sp>
      <p:sp>
        <p:nvSpPr>
          <p:cNvPr id="124965" name="Rectangle 1"/>
          <p:cNvSpPr>
            <a:spLocks noChangeArrowheads="1"/>
          </p:cNvSpPr>
          <p:nvPr/>
        </p:nvSpPr>
        <p:spPr bwMode="auto">
          <a:xfrm>
            <a:off x="4356100" y="897731"/>
            <a:ext cx="1728788" cy="3348038"/>
          </a:xfrm>
          <a:prstGeom prst="rect">
            <a:avLst/>
          </a:prstGeom>
          <a:noFill/>
          <a:ln w="76200" cap="sq">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pPr eaLnBrk="1" hangingPunct="1"/>
            <a:endParaRPr lang="en-US">
              <a:latin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24965"/>
                                        </p:tgtEl>
                                        <p:attrNameLst>
                                          <p:attrName>style.visibility</p:attrName>
                                        </p:attrNameLst>
                                      </p:cBhvr>
                                      <p:to>
                                        <p:strVal val="visible"/>
                                      </p:to>
                                    </p:set>
                                    <p:animEffect transition="in" filter="fade">
                                      <p:cBhvr>
                                        <p:cTn id="7" dur="2000"/>
                                        <p:tgtEl>
                                          <p:spTgt spid="124965"/>
                                        </p:tgtEl>
                                      </p:cBhvr>
                                    </p:animEffect>
                                    <p:anim calcmode="lin" valueType="num">
                                      <p:cBhvr>
                                        <p:cTn id="8" dur="2000" fill="hold"/>
                                        <p:tgtEl>
                                          <p:spTgt spid="124965"/>
                                        </p:tgtEl>
                                        <p:attrNameLst>
                                          <p:attrName>ppt_w</p:attrName>
                                        </p:attrNameLst>
                                      </p:cBhvr>
                                      <p:tavLst>
                                        <p:tav tm="0" fmla="#ppt_w*sin(2.5*pi*$)">
                                          <p:val>
                                            <p:fltVal val="0"/>
                                          </p:val>
                                        </p:tav>
                                        <p:tav tm="100000">
                                          <p:val>
                                            <p:fltVal val="1"/>
                                          </p:val>
                                        </p:tav>
                                      </p:tavLst>
                                    </p:anim>
                                    <p:anim calcmode="lin" valueType="num">
                                      <p:cBhvr>
                                        <p:cTn id="9" dur="2000" fill="hold"/>
                                        <p:tgtEl>
                                          <p:spTgt spid="12496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6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4629150"/>
            <a:ext cx="9144000" cy="514350"/>
          </a:xfrm>
        </p:spPr>
        <p:txBody>
          <a:bodyPr/>
          <a:lstStyle/>
          <a:p>
            <a:pPr eaLnBrk="1" hangingPunct="1">
              <a:defRPr/>
            </a:pPr>
            <a:r>
              <a:rPr lang="en-US" sz="2800" b="1" dirty="0" smtClean="0">
                <a:solidFill>
                  <a:srgbClr val="FFFFFF"/>
                </a:solidFill>
                <a:latin typeface="Arial" charset="0"/>
                <a:ea typeface="ＭＳ Ｐゴシック" charset="0"/>
              </a:rPr>
              <a:t>NT Preaching link </a:t>
            </a:r>
            <a:r>
              <a:rPr lang="en-US" sz="2800" b="1" dirty="0">
                <a:solidFill>
                  <a:srgbClr val="FFFFFF"/>
                </a:solidFill>
                <a:latin typeface="Arial" charset="0"/>
                <a:ea typeface="ＭＳ Ｐゴシック" charset="0"/>
              </a:rPr>
              <a:t>at </a:t>
            </a:r>
            <a:r>
              <a:rPr lang="en-US" sz="2800" b="1" dirty="0"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477736"/>
            <a:ext cx="9232347" cy="423753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1666755"/>
            <a:ext cx="6153212" cy="2612696"/>
          </a:xfrm>
          <a:prstGeom prst="rect">
            <a:avLst/>
          </a:prstGeom>
        </p:spPr>
      </p:pic>
    </p:spTree>
    <p:extLst>
      <p:ext uri="{BB962C8B-B14F-4D97-AF65-F5344CB8AC3E}">
        <p14:creationId xmlns:p14="http://schemas.microsoft.com/office/powerpoint/2010/main" val="950722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30473" cy="5143500"/>
          </a:xfrm>
          <a:prstGeom prst="rect">
            <a:avLst/>
          </a:prstGeom>
        </p:spPr>
      </p:pic>
      <p:sp>
        <p:nvSpPr>
          <p:cNvPr id="3" name="Title 2"/>
          <p:cNvSpPr>
            <a:spLocks noGrp="1"/>
          </p:cNvSpPr>
          <p:nvPr>
            <p:ph type="ctrTitle"/>
          </p:nvPr>
        </p:nvSpPr>
        <p:spPr>
          <a:xfrm>
            <a:off x="0" y="123478"/>
            <a:ext cx="9144000" cy="1102519"/>
          </a:xfrm>
        </p:spPr>
        <p:txBody>
          <a:bodyPr/>
          <a:lstStyle/>
          <a:p>
            <a:r>
              <a:rPr lang="en-US" altLang="ja-JP" b="1" dirty="0">
                <a:solidFill>
                  <a:schemeClr val="bg1"/>
                </a:solidFill>
                <a:effectLst>
                  <a:glow rad="228600">
                    <a:schemeClr val="tx1"/>
                  </a:glow>
                </a:effectLst>
                <a:latin typeface="Arial" charset="0"/>
                <a:ea typeface="ＭＳ Ｐゴシック" charset="0"/>
                <a:cs typeface="ＭＳ Ｐゴシック" charset="0"/>
              </a:rPr>
              <a:t>The Upper Room Discourse (John </a:t>
            </a:r>
            <a:r>
              <a:rPr lang="en-US" altLang="ja-JP" b="1" dirty="0" smtClean="0">
                <a:solidFill>
                  <a:schemeClr val="bg1"/>
                </a:solidFill>
                <a:effectLst>
                  <a:glow rad="228600">
                    <a:schemeClr val="tx1"/>
                  </a:glow>
                </a:effectLst>
                <a:latin typeface="Arial" charset="0"/>
                <a:ea typeface="ＭＳ Ｐゴシック" charset="0"/>
                <a:cs typeface="ＭＳ Ｐゴシック" charset="0"/>
              </a:rPr>
              <a:t>13–</a:t>
            </a:r>
            <a:r>
              <a:rPr lang="en-US" altLang="ja-JP" b="1" dirty="0">
                <a:solidFill>
                  <a:schemeClr val="bg1"/>
                </a:solidFill>
                <a:effectLst>
                  <a:glow rad="228600">
                    <a:schemeClr val="tx1"/>
                  </a:glow>
                </a:effectLst>
                <a:latin typeface="Arial" charset="0"/>
                <a:ea typeface="ＭＳ Ｐゴシック" charset="0"/>
                <a:cs typeface="ＭＳ Ｐゴシック" charset="0"/>
              </a:rPr>
              <a:t>17</a:t>
            </a:r>
            <a:r>
              <a:rPr lang="en-US" altLang="ja-JP" b="1" dirty="0" smtClean="0">
                <a:solidFill>
                  <a:schemeClr val="bg1"/>
                </a:solidFill>
                <a:effectLst>
                  <a:glow rad="228600">
                    <a:schemeClr val="tx1"/>
                  </a:glow>
                </a:effectLst>
                <a:latin typeface="Arial" charset="0"/>
                <a:ea typeface="ＭＳ Ｐゴシック" charset="0"/>
                <a:cs typeface="ＭＳ Ｐゴシック" charset="0"/>
              </a:rPr>
              <a: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UpperRoom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23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0" name="Picture 3" descr="sunsetcros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Rectangle 4"/>
          <p:cNvSpPr>
            <a:spLocks noGrp="1" noChangeArrowheads="1"/>
          </p:cNvSpPr>
          <p:nvPr>
            <p:ph type="title"/>
          </p:nvPr>
        </p:nvSpPr>
        <p:spPr>
          <a:xfrm>
            <a:off x="685800" y="141685"/>
            <a:ext cx="7772400" cy="709613"/>
          </a:xfrm>
          <a:solidFill>
            <a:schemeClr val="tx1"/>
          </a:solidFill>
          <a:effectLst>
            <a:outerShdw blurRad="63500" dist="35921" dir="2700000" algn="ctr" rotWithShape="0">
              <a:schemeClr val="tx2">
                <a:alpha val="74998"/>
              </a:schemeClr>
            </a:outerShdw>
          </a:effectLst>
        </p:spPr>
        <p:txBody>
          <a:bodyPr/>
          <a:lstStyle/>
          <a:p>
            <a:pPr eaLnBrk="1" hangingPunct="1">
              <a:defRPr/>
            </a:pPr>
            <a:r>
              <a:rPr lang="en-US" dirty="0" smtClean="0"/>
              <a:t>Christ</a:t>
            </a:r>
            <a:r>
              <a:rPr lang="uk-UA" dirty="0" smtClean="0"/>
              <a:t>'</a:t>
            </a:r>
            <a:r>
              <a:rPr lang="en-US" dirty="0" smtClean="0"/>
              <a:t>s Prayer in John 17</a:t>
            </a:r>
            <a:endParaRPr lang="en-US" dirty="0"/>
          </a:p>
        </p:txBody>
      </p:sp>
      <p:sp>
        <p:nvSpPr>
          <p:cNvPr id="5" name="Rectangle 4"/>
          <p:cNvSpPr txBox="1">
            <a:spLocks noChangeArrowheads="1"/>
          </p:cNvSpPr>
          <p:nvPr/>
        </p:nvSpPr>
        <p:spPr bwMode="auto">
          <a:xfrm>
            <a:off x="34925" y="843558"/>
            <a:ext cx="9069388" cy="29523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defRPr/>
            </a:pPr>
            <a:r>
              <a:rPr lang="ru-RU" sz="3200" dirty="0" smtClean="0"/>
              <a:t>"</a:t>
            </a:r>
            <a:r>
              <a:rPr lang="en-US" sz="3200" dirty="0" smtClean="0"/>
              <a:t>There </a:t>
            </a:r>
            <a:r>
              <a:rPr lang="en-US" sz="3200" dirty="0"/>
              <a:t>is no voice which has ever been heard, either in heaven or in earth, more exalted, more holy, more fruitful, more sublime, than the prayer offered up by the Son to </a:t>
            </a:r>
            <a:r>
              <a:rPr lang="en-US" sz="3200" dirty="0" smtClean="0"/>
              <a:t>God </a:t>
            </a:r>
            <a:r>
              <a:rPr lang="en-US" sz="3200" dirty="0"/>
              <a:t>Himself</a:t>
            </a:r>
            <a:r>
              <a:rPr lang="en-US" sz="3200" dirty="0" smtClean="0"/>
              <a:t>.</a:t>
            </a:r>
            <a:r>
              <a:rPr lang="ru-RU" sz="3200" dirty="0" smtClean="0"/>
              <a:t>"</a:t>
            </a:r>
            <a:r>
              <a:rPr lang="en-US" sz="3200" dirty="0" smtClean="0"/>
              <a:t> </a:t>
            </a:r>
            <a:endParaRPr lang="en-US" sz="3200" dirty="0"/>
          </a:p>
        </p:txBody>
      </p:sp>
      <p:sp>
        <p:nvSpPr>
          <p:cNvPr id="6" name="Rectangle 4"/>
          <p:cNvSpPr txBox="1">
            <a:spLocks noChangeArrowheads="1"/>
          </p:cNvSpPr>
          <p:nvPr/>
        </p:nvSpPr>
        <p:spPr bwMode="auto">
          <a:xfrm>
            <a:off x="1258888" y="3579862"/>
            <a:ext cx="7772400" cy="71080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lgn="r" eaLnBrk="1" hangingPunct="1">
              <a:defRPr/>
            </a:pPr>
            <a:r>
              <a:rPr lang="en-US" sz="3200" dirty="0" smtClean="0"/>
              <a:t>––Philip Melanchthon</a:t>
            </a:r>
            <a:endParaRPr lang="en-US" sz="32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857" name="Object 2"/>
          <p:cNvGraphicFramePr>
            <a:graphicFrameLocks noChangeAspect="1"/>
          </p:cNvGraphicFramePr>
          <p:nvPr>
            <p:extLst>
              <p:ext uri="{D42A27DB-BD31-4B8C-83A1-F6EECF244321}">
                <p14:modId xmlns:p14="http://schemas.microsoft.com/office/powerpoint/2010/main" val="99542369"/>
              </p:ext>
            </p:extLst>
          </p:nvPr>
        </p:nvGraphicFramePr>
        <p:xfrm>
          <a:off x="1068017" y="3349030"/>
          <a:ext cx="1960563" cy="1485900"/>
        </p:xfrm>
        <a:graphic>
          <a:graphicData uri="http://schemas.openxmlformats.org/presentationml/2006/ole">
            <mc:AlternateContent xmlns:mc="http://schemas.openxmlformats.org/markup-compatibility/2006">
              <mc:Choice xmlns:v="urn:schemas-microsoft-com:vml" Requires="v">
                <p:oleObj spid="_x0000_s122573" name="Photo Editor Photo" r:id="rId4" imgW="3323810" imgH="5038095" progId="MSPhotoEd.3">
                  <p:embed/>
                </p:oleObj>
              </mc:Choice>
              <mc:Fallback>
                <p:oleObj name="Photo Editor Photo" r:id="rId4" imgW="3323810" imgH="5038095"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t="7655" b="25652"/>
                      <a:stretch>
                        <a:fillRect/>
                      </a:stretch>
                    </p:blipFill>
                    <p:spPr bwMode="auto">
                      <a:xfrm>
                        <a:off x="1068017" y="3349030"/>
                        <a:ext cx="1960563"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58" name="Object 3"/>
          <p:cNvGraphicFramePr>
            <a:graphicFrameLocks noChangeAspect="1"/>
          </p:cNvGraphicFramePr>
          <p:nvPr>
            <p:extLst>
              <p:ext uri="{D42A27DB-BD31-4B8C-83A1-F6EECF244321}">
                <p14:modId xmlns:p14="http://schemas.microsoft.com/office/powerpoint/2010/main" val="2195510365"/>
              </p:ext>
            </p:extLst>
          </p:nvPr>
        </p:nvGraphicFramePr>
        <p:xfrm>
          <a:off x="2973016" y="3933628"/>
          <a:ext cx="1524000" cy="901303"/>
        </p:xfrm>
        <a:graphic>
          <a:graphicData uri="http://schemas.openxmlformats.org/presentationml/2006/ole">
            <mc:AlternateContent xmlns:mc="http://schemas.openxmlformats.org/markup-compatibility/2006">
              <mc:Choice xmlns:v="urn:schemas-microsoft-com:vml" Requires="v">
                <p:oleObj spid="_x0000_s122574" name="Photo Editor Photo" r:id="rId6" imgW="3753374" imgH="4352381" progId="MSPhotoEd.3">
                  <p:embed/>
                </p:oleObj>
              </mc:Choice>
              <mc:Fallback>
                <p:oleObj name="Photo Editor Photo" r:id="rId6" imgW="3753374" imgH="4352381" progId="MSPhotoEd.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l="21951" t="34532" r="29268" b="32300"/>
                      <a:stretch>
                        <a:fillRect/>
                      </a:stretch>
                    </p:blipFill>
                    <p:spPr bwMode="auto">
                      <a:xfrm>
                        <a:off x="2973016" y="3933628"/>
                        <a:ext cx="1524000" cy="901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59" name="Object 4"/>
          <p:cNvGraphicFramePr>
            <a:graphicFrameLocks noChangeAspect="1"/>
          </p:cNvGraphicFramePr>
          <p:nvPr>
            <p:extLst>
              <p:ext uri="{D42A27DB-BD31-4B8C-83A1-F6EECF244321}">
                <p14:modId xmlns:p14="http://schemas.microsoft.com/office/powerpoint/2010/main" val="2036966088"/>
              </p:ext>
            </p:extLst>
          </p:nvPr>
        </p:nvGraphicFramePr>
        <p:xfrm>
          <a:off x="3658816" y="-308569"/>
          <a:ext cx="2895600" cy="1850231"/>
        </p:xfrm>
        <a:graphic>
          <a:graphicData uri="http://schemas.openxmlformats.org/presentationml/2006/ole">
            <mc:AlternateContent xmlns:mc="http://schemas.openxmlformats.org/markup-compatibility/2006">
              <mc:Choice xmlns:v="urn:schemas-microsoft-com:vml" Requires="v">
                <p:oleObj spid="_x0000_s122575" name="Photo Editor Photo" r:id="rId8" imgW="4847619" imgH="3200000" progId="MSPhotoEd.3">
                  <p:embed/>
                </p:oleObj>
              </mc:Choice>
              <mc:Fallback>
                <p:oleObj name="Photo Editor Photo" r:id="rId8" imgW="4847619" imgH="3200000" progId="MSPhotoEd.3">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l="14166" t="22188" r="37500" b="15410"/>
                      <a:stretch>
                        <a:fillRect/>
                      </a:stretch>
                    </p:blipFill>
                    <p:spPr bwMode="auto">
                      <a:xfrm>
                        <a:off x="3658816" y="-308569"/>
                        <a:ext cx="2895600" cy="1850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60" name="Object 5"/>
          <p:cNvGraphicFramePr>
            <a:graphicFrameLocks noChangeAspect="1"/>
          </p:cNvGraphicFramePr>
          <p:nvPr>
            <p:extLst>
              <p:ext uri="{D42A27DB-BD31-4B8C-83A1-F6EECF244321}">
                <p14:modId xmlns:p14="http://schemas.microsoft.com/office/powerpoint/2010/main" val="681186844"/>
              </p:ext>
            </p:extLst>
          </p:nvPr>
        </p:nvGraphicFramePr>
        <p:xfrm>
          <a:off x="-684584" y="491530"/>
          <a:ext cx="2209800" cy="1540669"/>
        </p:xfrm>
        <a:graphic>
          <a:graphicData uri="http://schemas.openxmlformats.org/presentationml/2006/ole">
            <mc:AlternateContent xmlns:mc="http://schemas.openxmlformats.org/markup-compatibility/2006">
              <mc:Choice xmlns:v="urn:schemas-microsoft-com:vml" Requires="v">
                <p:oleObj spid="_x0000_s122576" name="Photo Editor Photo" r:id="rId10" imgW="6095238" imgH="4105848" progId="MSPhotoEd.3">
                  <p:embed/>
                </p:oleObj>
              </mc:Choice>
              <mc:Fallback>
                <p:oleObj name="Photo Editor Photo" r:id="rId10" imgW="6095238" imgH="4105848" progId="MSPhotoEd.3">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l="20000" t="7309" r="43333" b="42078"/>
                      <a:stretch>
                        <a:fillRect/>
                      </a:stretch>
                    </p:blipFill>
                    <p:spPr bwMode="auto">
                      <a:xfrm>
                        <a:off x="-684584" y="491530"/>
                        <a:ext cx="2209800" cy="1540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61" name="Object 6"/>
          <p:cNvGraphicFramePr>
            <a:graphicFrameLocks noChangeAspect="1"/>
          </p:cNvGraphicFramePr>
          <p:nvPr>
            <p:extLst>
              <p:ext uri="{D42A27DB-BD31-4B8C-83A1-F6EECF244321}">
                <p14:modId xmlns:p14="http://schemas.microsoft.com/office/powerpoint/2010/main" val="1403245408"/>
              </p:ext>
            </p:extLst>
          </p:nvPr>
        </p:nvGraphicFramePr>
        <p:xfrm>
          <a:off x="6703641" y="-308570"/>
          <a:ext cx="1755775" cy="1600200"/>
        </p:xfrm>
        <a:graphic>
          <a:graphicData uri="http://schemas.openxmlformats.org/presentationml/2006/ole">
            <mc:AlternateContent xmlns:mc="http://schemas.openxmlformats.org/markup-compatibility/2006">
              <mc:Choice xmlns:v="urn:schemas-microsoft-com:vml" Requires="v">
                <p:oleObj spid="_x0000_s122577" name="Photo Editor Photo" r:id="rId12" imgW="3038095" imgH="4571429" progId="MSPhotoEd.3">
                  <p:embed/>
                </p:oleObj>
              </mc:Choice>
              <mc:Fallback>
                <p:oleObj name="Photo Editor Photo" r:id="rId12" imgW="3038095" imgH="4571429" progId="MSPhotoEd.3">
                  <p:embed/>
                  <p:pic>
                    <p:nvPicPr>
                      <p:cNvPr id="0" name="Object 6"/>
                      <p:cNvPicPr>
                        <a:picLocks noChangeAspect="1" noChangeArrowheads="1"/>
                      </p:cNvPicPr>
                      <p:nvPr/>
                    </p:nvPicPr>
                    <p:blipFill>
                      <a:blip r:embed="rId13">
                        <a:extLst>
                          <a:ext uri="{28A0092B-C50C-407E-A947-70E740481C1C}">
                            <a14:useLocalDpi xmlns:a14="http://schemas.microsoft.com/office/drawing/2010/main" val="0"/>
                          </a:ext>
                        </a:extLst>
                      </a:blip>
                      <a:srcRect l="30652" t="8333" b="35690"/>
                      <a:stretch>
                        <a:fillRect/>
                      </a:stretch>
                    </p:blipFill>
                    <p:spPr bwMode="auto">
                      <a:xfrm>
                        <a:off x="6703641" y="-308570"/>
                        <a:ext cx="17557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62" name="Object 7"/>
          <p:cNvGraphicFramePr>
            <a:graphicFrameLocks noChangeAspect="1"/>
          </p:cNvGraphicFramePr>
          <p:nvPr>
            <p:extLst>
              <p:ext uri="{D42A27DB-BD31-4B8C-83A1-F6EECF244321}">
                <p14:modId xmlns:p14="http://schemas.microsoft.com/office/powerpoint/2010/main" val="1383417258"/>
              </p:ext>
            </p:extLst>
          </p:nvPr>
        </p:nvGraphicFramePr>
        <p:xfrm>
          <a:off x="-151184" y="1748830"/>
          <a:ext cx="2057400" cy="1510904"/>
        </p:xfrm>
        <a:graphic>
          <a:graphicData uri="http://schemas.openxmlformats.org/presentationml/2006/ole">
            <mc:AlternateContent xmlns:mc="http://schemas.openxmlformats.org/markup-compatibility/2006">
              <mc:Choice xmlns:v="urn:schemas-microsoft-com:vml" Requires="v">
                <p:oleObj spid="_x0000_s122578" name="Photo Editor Photo" r:id="rId14" imgW="3019048" imgH="4571429" progId="MSPhotoEd.3">
                  <p:embed/>
                </p:oleObj>
              </mc:Choice>
              <mc:Fallback>
                <p:oleObj name="Photo Editor Photo" r:id="rId14" imgW="3019048" imgH="4571429" progId="MSPhotoEd.3">
                  <p:embed/>
                  <p:pic>
                    <p:nvPicPr>
                      <p:cNvPr id="0" name="Object 7"/>
                      <p:cNvPicPr>
                        <a:picLocks noChangeAspect="1" noChangeArrowheads="1"/>
                      </p:cNvPicPr>
                      <p:nvPr/>
                    </p:nvPicPr>
                    <p:blipFill>
                      <a:blip r:embed="rId15">
                        <a:extLst>
                          <a:ext uri="{28A0092B-C50C-407E-A947-70E740481C1C}">
                            <a14:useLocalDpi xmlns:a14="http://schemas.microsoft.com/office/drawing/2010/main" val="0"/>
                          </a:ext>
                        </a:extLst>
                      </a:blip>
                      <a:srcRect l="9254" t="8333" r="13625" b="41801"/>
                      <a:stretch>
                        <a:fillRect/>
                      </a:stretch>
                    </p:blipFill>
                    <p:spPr bwMode="auto">
                      <a:xfrm>
                        <a:off x="-151184" y="1748830"/>
                        <a:ext cx="2057400" cy="151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63" name="Object 8"/>
          <p:cNvGraphicFramePr>
            <a:graphicFrameLocks noChangeAspect="1"/>
          </p:cNvGraphicFramePr>
          <p:nvPr>
            <p:extLst>
              <p:ext uri="{D42A27DB-BD31-4B8C-83A1-F6EECF244321}">
                <p14:modId xmlns:p14="http://schemas.microsoft.com/office/powerpoint/2010/main" val="1713480102"/>
              </p:ext>
            </p:extLst>
          </p:nvPr>
        </p:nvGraphicFramePr>
        <p:xfrm>
          <a:off x="6563942" y="2206030"/>
          <a:ext cx="1895475" cy="2000250"/>
        </p:xfrm>
        <a:graphic>
          <a:graphicData uri="http://schemas.openxmlformats.org/presentationml/2006/ole">
            <mc:AlternateContent xmlns:mc="http://schemas.openxmlformats.org/markup-compatibility/2006">
              <mc:Choice xmlns:v="urn:schemas-microsoft-com:vml" Requires="v">
                <p:oleObj spid="_x0000_s122579" name="Photo Editor Photo" r:id="rId16" imgW="4600000" imgH="4571429" progId="MSPhotoEd.3">
                  <p:embed/>
                </p:oleObj>
              </mc:Choice>
              <mc:Fallback>
                <p:oleObj name="Photo Editor Photo" r:id="rId16" imgW="4600000" imgH="4571429" progId="MSPhotoEd.3">
                  <p:embed/>
                  <p:pic>
                    <p:nvPicPr>
                      <p:cNvPr id="0" name="Object 8"/>
                      <p:cNvPicPr>
                        <a:picLocks noChangeAspect="1" noChangeArrowheads="1"/>
                      </p:cNvPicPr>
                      <p:nvPr/>
                    </p:nvPicPr>
                    <p:blipFill>
                      <a:blip r:embed="rId17">
                        <a:extLst>
                          <a:ext uri="{28A0092B-C50C-407E-A947-70E740481C1C}">
                            <a14:useLocalDpi xmlns:a14="http://schemas.microsoft.com/office/drawing/2010/main" val="0"/>
                          </a:ext>
                        </a:extLst>
                      </a:blip>
                      <a:srcRect l="35577" t="8333" r="10547" b="15384"/>
                      <a:stretch>
                        <a:fillRect/>
                      </a:stretch>
                    </p:blipFill>
                    <p:spPr bwMode="auto">
                      <a:xfrm>
                        <a:off x="6563942" y="2206030"/>
                        <a:ext cx="1895475"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64" name="Object 9"/>
          <p:cNvGraphicFramePr>
            <a:graphicFrameLocks noChangeAspect="1"/>
          </p:cNvGraphicFramePr>
          <p:nvPr>
            <p:extLst>
              <p:ext uri="{D42A27DB-BD31-4B8C-83A1-F6EECF244321}">
                <p14:modId xmlns:p14="http://schemas.microsoft.com/office/powerpoint/2010/main" val="1272879428"/>
              </p:ext>
            </p:extLst>
          </p:nvPr>
        </p:nvGraphicFramePr>
        <p:xfrm>
          <a:off x="6783016" y="1177330"/>
          <a:ext cx="1676400" cy="1257300"/>
        </p:xfrm>
        <a:graphic>
          <a:graphicData uri="http://schemas.openxmlformats.org/presentationml/2006/ole">
            <mc:AlternateContent xmlns:mc="http://schemas.openxmlformats.org/markup-compatibility/2006">
              <mc:Choice xmlns:v="urn:schemas-microsoft-com:vml" Requires="v">
                <p:oleObj spid="_x0000_s122580" name="Photo Editor Photo" r:id="rId18" imgW="4533333" imgH="4571429" progId="MSPhotoEd.3">
                  <p:embed/>
                </p:oleObj>
              </mc:Choice>
              <mc:Fallback>
                <p:oleObj name="Photo Editor Photo" r:id="rId18" imgW="4533333" imgH="4571429" progId="MSPhotoEd.3">
                  <p:embed/>
                  <p:pic>
                    <p:nvPicPr>
                      <p:cNvPr id="0" name="Object 9"/>
                      <p:cNvPicPr>
                        <a:picLocks noChangeAspect="1" noChangeArrowheads="1"/>
                      </p:cNvPicPr>
                      <p:nvPr/>
                    </p:nvPicPr>
                    <p:blipFill>
                      <a:blip r:embed="rId19">
                        <a:extLst>
                          <a:ext uri="{28A0092B-C50C-407E-A947-70E740481C1C}">
                            <a14:useLocalDpi xmlns:a14="http://schemas.microsoft.com/office/drawing/2010/main" val="0"/>
                          </a:ext>
                        </a:extLst>
                      </a:blip>
                      <a:srcRect l="15239" t="20753" r="52380" b="47142"/>
                      <a:stretch>
                        <a:fillRect/>
                      </a:stretch>
                    </p:blipFill>
                    <p:spPr bwMode="auto">
                      <a:xfrm>
                        <a:off x="6783016" y="1177330"/>
                        <a:ext cx="167640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65" name="Object 10"/>
          <p:cNvGraphicFramePr>
            <a:graphicFrameLocks noChangeAspect="1"/>
          </p:cNvGraphicFramePr>
          <p:nvPr>
            <p:extLst>
              <p:ext uri="{D42A27DB-BD31-4B8C-83A1-F6EECF244321}">
                <p14:modId xmlns:p14="http://schemas.microsoft.com/office/powerpoint/2010/main" val="2166992270"/>
              </p:ext>
            </p:extLst>
          </p:nvPr>
        </p:nvGraphicFramePr>
        <p:xfrm>
          <a:off x="4573216" y="4038403"/>
          <a:ext cx="1905000" cy="796528"/>
        </p:xfrm>
        <a:graphic>
          <a:graphicData uri="http://schemas.openxmlformats.org/presentationml/2006/ole">
            <mc:AlternateContent xmlns:mc="http://schemas.openxmlformats.org/markup-compatibility/2006">
              <mc:Choice xmlns:v="urn:schemas-microsoft-com:vml" Requires="v">
                <p:oleObj spid="_x0000_s122581" name="Photo Editor Photo" r:id="rId20" imgW="4971429" imgH="3258005" progId="MSPhotoEd.3">
                  <p:embed/>
                </p:oleObj>
              </mc:Choice>
              <mc:Fallback>
                <p:oleObj name="Photo Editor Photo" r:id="rId20" imgW="4971429" imgH="3258005" progId="MSPhotoEd.3">
                  <p:embed/>
                  <p:pic>
                    <p:nvPicPr>
                      <p:cNvPr id="0" name="Object 10"/>
                      <p:cNvPicPr>
                        <a:picLocks noChangeAspect="1" noChangeArrowheads="1"/>
                      </p:cNvPicPr>
                      <p:nvPr/>
                    </p:nvPicPr>
                    <p:blipFill>
                      <a:blip r:embed="rId21">
                        <a:extLst>
                          <a:ext uri="{28A0092B-C50C-407E-A947-70E740481C1C}">
                            <a14:useLocalDpi xmlns:a14="http://schemas.microsoft.com/office/drawing/2010/main" val="0"/>
                          </a:ext>
                        </a:extLst>
                      </a:blip>
                      <a:srcRect b="14912"/>
                      <a:stretch>
                        <a:fillRect/>
                      </a:stretch>
                    </p:blipFill>
                    <p:spPr bwMode="auto">
                      <a:xfrm>
                        <a:off x="4573216" y="4038403"/>
                        <a:ext cx="1905000" cy="79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66" name="Object 11"/>
          <p:cNvGraphicFramePr>
            <a:graphicFrameLocks noChangeAspect="1"/>
          </p:cNvGraphicFramePr>
          <p:nvPr>
            <p:extLst>
              <p:ext uri="{D42A27DB-BD31-4B8C-83A1-F6EECF244321}">
                <p14:modId xmlns:p14="http://schemas.microsoft.com/office/powerpoint/2010/main" val="2568206351"/>
              </p:ext>
            </p:extLst>
          </p:nvPr>
        </p:nvGraphicFramePr>
        <p:xfrm>
          <a:off x="-684584" y="-308569"/>
          <a:ext cx="4267200" cy="1184672"/>
        </p:xfrm>
        <a:graphic>
          <a:graphicData uri="http://schemas.openxmlformats.org/presentationml/2006/ole">
            <mc:AlternateContent xmlns:mc="http://schemas.openxmlformats.org/markup-compatibility/2006">
              <mc:Choice xmlns:v="urn:schemas-microsoft-com:vml" Requires="v">
                <p:oleObj spid="_x0000_s122582" name="Photo Editor Photo" r:id="rId22" imgW="4105848" imgH="4172532" progId="MSPhotoEd.3">
                  <p:embed/>
                </p:oleObj>
              </mc:Choice>
              <mc:Fallback>
                <p:oleObj name="Photo Editor Photo" r:id="rId22" imgW="4105848" imgH="4172532" progId="MSPhotoEd.3">
                  <p:embed/>
                  <p:pic>
                    <p:nvPicPr>
                      <p:cNvPr id="0" name="Object 11"/>
                      <p:cNvPicPr>
                        <a:picLocks noChangeAspect="1" noChangeArrowheads="1"/>
                      </p:cNvPicPr>
                      <p:nvPr/>
                    </p:nvPicPr>
                    <p:blipFill>
                      <a:blip r:embed="rId23">
                        <a:extLst>
                          <a:ext uri="{28A0092B-C50C-407E-A947-70E740481C1C}">
                            <a14:useLocalDpi xmlns:a14="http://schemas.microsoft.com/office/drawing/2010/main" val="0"/>
                          </a:ext>
                        </a:extLst>
                      </a:blip>
                      <a:srcRect t="12546" b="51045"/>
                      <a:stretch>
                        <a:fillRect/>
                      </a:stretch>
                    </p:blipFill>
                    <p:spPr bwMode="auto">
                      <a:xfrm>
                        <a:off x="-684584" y="-308569"/>
                        <a:ext cx="4267200" cy="1184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67" name="Object 12"/>
          <p:cNvGraphicFramePr>
            <a:graphicFrameLocks noChangeAspect="1"/>
          </p:cNvGraphicFramePr>
          <p:nvPr>
            <p:extLst>
              <p:ext uri="{D42A27DB-BD31-4B8C-83A1-F6EECF244321}">
                <p14:modId xmlns:p14="http://schemas.microsoft.com/office/powerpoint/2010/main" val="708508886"/>
              </p:ext>
            </p:extLst>
          </p:nvPr>
        </p:nvGraphicFramePr>
        <p:xfrm>
          <a:off x="-684584" y="2777530"/>
          <a:ext cx="1676400" cy="1172766"/>
        </p:xfrm>
        <a:graphic>
          <a:graphicData uri="http://schemas.openxmlformats.org/presentationml/2006/ole">
            <mc:AlternateContent xmlns:mc="http://schemas.openxmlformats.org/markup-compatibility/2006">
              <mc:Choice xmlns:v="urn:schemas-microsoft-com:vml" Requires="v">
                <p:oleObj spid="_x0000_s122583" name="Photo Editor Photo" r:id="rId24" imgW="4544059" imgH="4571429" progId="MSPhotoEd.3">
                  <p:embed/>
                </p:oleObj>
              </mc:Choice>
              <mc:Fallback>
                <p:oleObj name="Photo Editor Photo" r:id="rId24" imgW="4544059" imgH="4571429" progId="MSPhotoEd.3">
                  <p:embed/>
                  <p:pic>
                    <p:nvPicPr>
                      <p:cNvPr id="0" name="Object 12"/>
                      <p:cNvPicPr>
                        <a:picLocks noChangeAspect="1" noChangeArrowheads="1"/>
                      </p:cNvPicPr>
                      <p:nvPr/>
                    </p:nvPicPr>
                    <p:blipFill>
                      <a:blip r:embed="rId25">
                        <a:extLst>
                          <a:ext uri="{28A0092B-C50C-407E-A947-70E740481C1C}">
                            <a14:useLocalDpi xmlns:a14="http://schemas.microsoft.com/office/drawing/2010/main" val="0"/>
                          </a:ext>
                        </a:extLst>
                      </a:blip>
                      <a:srcRect l="7362" t="6747" r="41670" b="46017"/>
                      <a:stretch>
                        <a:fillRect/>
                      </a:stretch>
                    </p:blipFill>
                    <p:spPr bwMode="auto">
                      <a:xfrm>
                        <a:off x="-684584" y="2777530"/>
                        <a:ext cx="1676400" cy="117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68" name="Object 13"/>
          <p:cNvGraphicFramePr>
            <a:graphicFrameLocks noChangeAspect="1"/>
          </p:cNvGraphicFramePr>
          <p:nvPr>
            <p:extLst>
              <p:ext uri="{D42A27DB-BD31-4B8C-83A1-F6EECF244321}">
                <p14:modId xmlns:p14="http://schemas.microsoft.com/office/powerpoint/2010/main" val="1150747369"/>
              </p:ext>
            </p:extLst>
          </p:nvPr>
        </p:nvGraphicFramePr>
        <p:xfrm>
          <a:off x="-684584" y="3806230"/>
          <a:ext cx="1905000" cy="1028700"/>
        </p:xfrm>
        <a:graphic>
          <a:graphicData uri="http://schemas.openxmlformats.org/presentationml/2006/ole">
            <mc:AlternateContent xmlns:mc="http://schemas.openxmlformats.org/markup-compatibility/2006">
              <mc:Choice xmlns:v="urn:schemas-microsoft-com:vml" Requires="v">
                <p:oleObj spid="_x0000_s122584" name="Photo Editor Photo" r:id="rId26" imgW="4552381" imgH="4571429" progId="MSPhotoEd.3">
                  <p:embed/>
                </p:oleObj>
              </mc:Choice>
              <mc:Fallback>
                <p:oleObj name="Photo Editor Photo" r:id="rId26" imgW="4552381" imgH="4571429" progId="MSPhotoEd.3">
                  <p:embed/>
                  <p:pic>
                    <p:nvPicPr>
                      <p:cNvPr id="0" name="Object 13"/>
                      <p:cNvPicPr>
                        <a:picLocks noChangeAspect="1" noChangeArrowheads="1"/>
                      </p:cNvPicPr>
                      <p:nvPr/>
                    </p:nvPicPr>
                    <p:blipFill>
                      <a:blip r:embed="rId27">
                        <a:extLst>
                          <a:ext uri="{28A0092B-C50C-407E-A947-70E740481C1C}">
                            <a14:useLocalDpi xmlns:a14="http://schemas.microsoft.com/office/drawing/2010/main" val="0"/>
                          </a:ext>
                        </a:extLst>
                      </a:blip>
                      <a:srcRect l="22728" t="37428" r="31819" b="29976"/>
                      <a:stretch>
                        <a:fillRect/>
                      </a:stretch>
                    </p:blipFill>
                    <p:spPr bwMode="auto">
                      <a:xfrm>
                        <a:off x="-684584" y="3806230"/>
                        <a:ext cx="19050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66089" name="Rectangle 41"/>
          <p:cNvSpPr>
            <a:spLocks noChangeArrowheads="1"/>
          </p:cNvSpPr>
          <p:nvPr/>
        </p:nvSpPr>
        <p:spPr bwMode="auto">
          <a:xfrm>
            <a:off x="-684584" y="-308570"/>
            <a:ext cx="9144000" cy="51435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666088" name="Picture 40" descr="Jesus"/>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2439616" y="1634531"/>
            <a:ext cx="2895600" cy="1679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3414341" y="3291880"/>
            <a:ext cx="946150" cy="971550"/>
            <a:chOff x="1392" y="3216"/>
            <a:chExt cx="980" cy="1104"/>
          </a:xfrm>
        </p:grpSpPr>
        <p:pic>
          <p:nvPicPr>
            <p:cNvPr id="121906" name="Picture 4" descr="Disciples"/>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7" name="Rectangle 5"/>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1000" b="1">
                  <a:solidFill>
                    <a:schemeClr val="bg1"/>
                  </a:solidFill>
                </a:rPr>
                <a:t>Matthew</a:t>
              </a:r>
            </a:p>
          </p:txBody>
        </p:sp>
      </p:grpSp>
      <p:grpSp>
        <p:nvGrpSpPr>
          <p:cNvPr id="3" name="Group 12"/>
          <p:cNvGrpSpPr>
            <a:grpSpLocks/>
          </p:cNvGrpSpPr>
          <p:nvPr/>
        </p:nvGrpSpPr>
        <p:grpSpPr bwMode="auto">
          <a:xfrm>
            <a:off x="5182816" y="1677392"/>
            <a:ext cx="927100" cy="928688"/>
            <a:chOff x="4656" y="2256"/>
            <a:chExt cx="960" cy="1056"/>
          </a:xfrm>
        </p:grpSpPr>
        <p:pic>
          <p:nvPicPr>
            <p:cNvPr id="121904" name="Picture 13" descr="Disciples"/>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5" name="Rectangle 14"/>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1000" b="1">
                  <a:solidFill>
                    <a:schemeClr val="bg1"/>
                  </a:solidFill>
                </a:rPr>
                <a:t>Andrew</a:t>
              </a:r>
            </a:p>
          </p:txBody>
        </p:sp>
      </p:grpSp>
      <p:grpSp>
        <p:nvGrpSpPr>
          <p:cNvPr id="4" name="Group 15"/>
          <p:cNvGrpSpPr>
            <a:grpSpLocks/>
          </p:cNvGrpSpPr>
          <p:nvPr/>
        </p:nvGrpSpPr>
        <p:grpSpPr bwMode="auto">
          <a:xfrm>
            <a:off x="4479554" y="1063030"/>
            <a:ext cx="927100" cy="971550"/>
            <a:chOff x="3504" y="912"/>
            <a:chExt cx="960" cy="1104"/>
          </a:xfrm>
        </p:grpSpPr>
        <p:pic>
          <p:nvPicPr>
            <p:cNvPr id="121902" name="Picture 16" descr="High Priest0005"/>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3" name="Rectangle 17"/>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1000" b="1">
                  <a:solidFill>
                    <a:schemeClr val="bg1"/>
                  </a:solidFill>
                </a:rPr>
                <a:t>John</a:t>
              </a:r>
            </a:p>
          </p:txBody>
        </p:sp>
      </p:grpSp>
      <p:grpSp>
        <p:nvGrpSpPr>
          <p:cNvPr id="5" name="Group 18"/>
          <p:cNvGrpSpPr>
            <a:grpSpLocks/>
          </p:cNvGrpSpPr>
          <p:nvPr/>
        </p:nvGrpSpPr>
        <p:grpSpPr bwMode="auto">
          <a:xfrm>
            <a:off x="2503116" y="3234730"/>
            <a:ext cx="927100" cy="971550"/>
            <a:chOff x="1056" y="2304"/>
            <a:chExt cx="960" cy="1104"/>
          </a:xfrm>
        </p:grpSpPr>
        <p:pic>
          <p:nvPicPr>
            <p:cNvPr id="121900" name="Picture 19" descr="High Priest0004"/>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1" name="Rectangle 20"/>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1000" b="1">
                  <a:solidFill>
                    <a:schemeClr val="bg1"/>
                  </a:solidFill>
                </a:rPr>
                <a:t>Thomas</a:t>
              </a:r>
            </a:p>
          </p:txBody>
        </p:sp>
      </p:grpSp>
      <p:grpSp>
        <p:nvGrpSpPr>
          <p:cNvPr id="6" name="Group 21"/>
          <p:cNvGrpSpPr>
            <a:grpSpLocks/>
          </p:cNvGrpSpPr>
          <p:nvPr/>
        </p:nvGrpSpPr>
        <p:grpSpPr bwMode="auto">
          <a:xfrm>
            <a:off x="1890342" y="2434630"/>
            <a:ext cx="1158875" cy="928688"/>
            <a:chOff x="96" y="1872"/>
            <a:chExt cx="1200" cy="1056"/>
          </a:xfrm>
        </p:grpSpPr>
        <p:pic>
          <p:nvPicPr>
            <p:cNvPr id="121898" name="Picture 22" descr="High Priest0005"/>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9" name="Rectangle 23"/>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1000" b="1">
                  <a:solidFill>
                    <a:schemeClr val="bg1"/>
                  </a:solidFill>
                </a:rPr>
                <a:t>Bartholomew</a:t>
              </a:r>
            </a:p>
          </p:txBody>
        </p:sp>
      </p:grpSp>
      <p:grpSp>
        <p:nvGrpSpPr>
          <p:cNvPr id="7" name="Group 24"/>
          <p:cNvGrpSpPr>
            <a:grpSpLocks/>
          </p:cNvGrpSpPr>
          <p:nvPr/>
        </p:nvGrpSpPr>
        <p:grpSpPr bwMode="auto">
          <a:xfrm>
            <a:off x="5106616" y="3177580"/>
            <a:ext cx="973138" cy="971550"/>
            <a:chOff x="2496" y="2496"/>
            <a:chExt cx="1008" cy="1104"/>
          </a:xfrm>
        </p:grpSpPr>
        <p:pic>
          <p:nvPicPr>
            <p:cNvPr id="121896" name="Picture 25" descr="Disciples"/>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7" name="Rectangle 26"/>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1000" b="1">
                  <a:solidFill>
                    <a:schemeClr val="bg1"/>
                  </a:solidFill>
                </a:rPr>
                <a:t>Philip</a:t>
              </a:r>
            </a:p>
          </p:txBody>
        </p:sp>
      </p:grpSp>
      <p:grpSp>
        <p:nvGrpSpPr>
          <p:cNvPr id="8" name="Group 27"/>
          <p:cNvGrpSpPr>
            <a:grpSpLocks/>
          </p:cNvGrpSpPr>
          <p:nvPr/>
        </p:nvGrpSpPr>
        <p:grpSpPr bwMode="auto">
          <a:xfrm>
            <a:off x="2668216" y="1063030"/>
            <a:ext cx="927100" cy="971550"/>
            <a:chOff x="1824" y="1776"/>
            <a:chExt cx="960" cy="1104"/>
          </a:xfrm>
        </p:grpSpPr>
        <p:pic>
          <p:nvPicPr>
            <p:cNvPr id="121894" name="Picture 28" descr="High Priest0005"/>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5" name="Rectangle 29"/>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900" b="1">
                  <a:solidFill>
                    <a:schemeClr val="bg1"/>
                  </a:solidFill>
                </a:rPr>
                <a:t>Thaddeus</a:t>
              </a:r>
            </a:p>
          </p:txBody>
        </p:sp>
      </p:grpSp>
      <p:grpSp>
        <p:nvGrpSpPr>
          <p:cNvPr id="9" name="Group 30"/>
          <p:cNvGrpSpPr>
            <a:grpSpLocks/>
          </p:cNvGrpSpPr>
          <p:nvPr/>
        </p:nvGrpSpPr>
        <p:grpSpPr bwMode="auto">
          <a:xfrm>
            <a:off x="5030416" y="2491780"/>
            <a:ext cx="1668463" cy="928688"/>
            <a:chOff x="3264" y="2016"/>
            <a:chExt cx="1728" cy="1056"/>
          </a:xfrm>
        </p:grpSpPr>
        <p:pic>
          <p:nvPicPr>
            <p:cNvPr id="121892" name="Picture 31" descr="Disciples"/>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3" name="Rectangle 32"/>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1000" b="1">
                  <a:solidFill>
                    <a:schemeClr val="bg1"/>
                  </a:solidFill>
                </a:rPr>
                <a:t>James bar Alphaeus</a:t>
              </a:r>
            </a:p>
          </p:txBody>
        </p:sp>
      </p:grpSp>
      <p:grpSp>
        <p:nvGrpSpPr>
          <p:cNvPr id="10" name="Group 33"/>
          <p:cNvGrpSpPr>
            <a:grpSpLocks/>
          </p:cNvGrpSpPr>
          <p:nvPr/>
        </p:nvGrpSpPr>
        <p:grpSpPr bwMode="auto">
          <a:xfrm>
            <a:off x="3582616" y="948730"/>
            <a:ext cx="973138" cy="971550"/>
            <a:chOff x="2400" y="1008"/>
            <a:chExt cx="1008" cy="1104"/>
          </a:xfrm>
        </p:grpSpPr>
        <p:pic>
          <p:nvPicPr>
            <p:cNvPr id="121890" name="Picture 34" descr="High Priest0004"/>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1" name="Rectangle 35"/>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1000" b="1">
                  <a:solidFill>
                    <a:schemeClr val="bg1"/>
                  </a:solidFill>
                </a:rPr>
                <a:t>James</a:t>
              </a:r>
            </a:p>
          </p:txBody>
        </p:sp>
      </p:grpSp>
      <p:grpSp>
        <p:nvGrpSpPr>
          <p:cNvPr id="11" name="Group 36"/>
          <p:cNvGrpSpPr>
            <a:grpSpLocks/>
          </p:cNvGrpSpPr>
          <p:nvPr/>
        </p:nvGrpSpPr>
        <p:grpSpPr bwMode="auto">
          <a:xfrm>
            <a:off x="1830016" y="1634530"/>
            <a:ext cx="946150" cy="971550"/>
            <a:chOff x="1248" y="912"/>
            <a:chExt cx="980" cy="1104"/>
          </a:xfrm>
        </p:grpSpPr>
        <p:pic>
          <p:nvPicPr>
            <p:cNvPr id="121888" name="Picture 37" descr="Disciples"/>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89" name="Rectangle 38"/>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1000" b="1">
                  <a:solidFill>
                    <a:schemeClr val="bg1"/>
                  </a:solidFill>
                </a:rPr>
                <a:t>Peter</a:t>
              </a:r>
            </a:p>
          </p:txBody>
        </p:sp>
      </p:grpSp>
      <p:sp>
        <p:nvSpPr>
          <p:cNvPr id="1666090" name="Text Box 42"/>
          <p:cNvSpPr txBox="1">
            <a:spLocks noChangeArrowheads="1"/>
          </p:cNvSpPr>
          <p:nvPr/>
        </p:nvSpPr>
        <p:spPr bwMode="auto">
          <a:xfrm>
            <a:off x="4103440" y="2335188"/>
            <a:ext cx="1300356"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b="1" dirty="0">
                <a:solidFill>
                  <a:schemeClr val="bg1"/>
                </a:solidFill>
                <a:ea typeface="ＭＳ Ｐゴシック" charset="-128"/>
                <a:cs typeface="ＭＳ Ｐゴシック" charset="-128"/>
              </a:rPr>
              <a:t>For </a:t>
            </a:r>
            <a:br>
              <a:rPr lang="en-US" b="1" dirty="0">
                <a:solidFill>
                  <a:schemeClr val="bg1"/>
                </a:solidFill>
                <a:ea typeface="ＭＳ Ｐゴシック" charset="-128"/>
                <a:cs typeface="ＭＳ Ｐゴシック" charset="-128"/>
              </a:rPr>
            </a:br>
            <a:r>
              <a:rPr lang="en-US" b="1" dirty="0">
                <a:solidFill>
                  <a:schemeClr val="bg1"/>
                </a:solidFill>
                <a:ea typeface="ＭＳ Ｐゴシック" charset="-128"/>
                <a:cs typeface="ＭＳ Ｐゴシック" charset="-128"/>
              </a:rPr>
              <a:t>Himself</a:t>
            </a:r>
          </a:p>
        </p:txBody>
      </p:sp>
      <p:sp>
        <p:nvSpPr>
          <p:cNvPr id="1666091" name="Text Box 43"/>
          <p:cNvSpPr txBox="1">
            <a:spLocks noChangeArrowheads="1"/>
          </p:cNvSpPr>
          <p:nvPr/>
        </p:nvSpPr>
        <p:spPr bwMode="auto">
          <a:xfrm>
            <a:off x="5903180" y="3349030"/>
            <a:ext cx="1536148"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b="1" dirty="0">
                <a:solidFill>
                  <a:schemeClr val="bg1"/>
                </a:solidFill>
                <a:ea typeface="ＭＳ Ｐゴシック" charset="-128"/>
                <a:cs typeface="ＭＳ Ｐゴシック" charset="-128"/>
              </a:rPr>
              <a:t>For </a:t>
            </a:r>
            <a:br>
              <a:rPr lang="en-US" b="1" dirty="0">
                <a:solidFill>
                  <a:schemeClr val="bg1"/>
                </a:solidFill>
                <a:ea typeface="ＭＳ Ｐゴシック" charset="-128"/>
                <a:cs typeface="ＭＳ Ｐゴシック" charset="-128"/>
              </a:rPr>
            </a:br>
            <a:r>
              <a:rPr lang="en-US" b="1" dirty="0">
                <a:solidFill>
                  <a:schemeClr val="bg1"/>
                </a:solidFill>
                <a:ea typeface="ＭＳ Ｐゴシック" charset="-128"/>
                <a:cs typeface="ＭＳ Ｐゴシック" charset="-128"/>
              </a:rPr>
              <a:t>Disciples</a:t>
            </a:r>
          </a:p>
        </p:txBody>
      </p:sp>
      <p:grpSp>
        <p:nvGrpSpPr>
          <p:cNvPr id="12" name="Group 6"/>
          <p:cNvGrpSpPr>
            <a:grpSpLocks/>
          </p:cNvGrpSpPr>
          <p:nvPr/>
        </p:nvGrpSpPr>
        <p:grpSpPr bwMode="auto">
          <a:xfrm>
            <a:off x="3887417" y="3177580"/>
            <a:ext cx="1528763" cy="971550"/>
            <a:chOff x="2928" y="3216"/>
            <a:chExt cx="1584" cy="1104"/>
          </a:xfrm>
        </p:grpSpPr>
        <p:pic>
          <p:nvPicPr>
            <p:cNvPr id="121886" name="Picture 7" descr="Disciples"/>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87" name="Rectangle 8"/>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1000" b="1">
                  <a:solidFill>
                    <a:schemeClr val="bg1"/>
                  </a:solidFill>
                </a:rPr>
                <a:t>Simon the Zealot</a:t>
              </a:r>
            </a:p>
          </p:txBody>
        </p:sp>
      </p:grpSp>
      <p:sp>
        <p:nvSpPr>
          <p:cNvPr id="1666092" name="Text Box 44"/>
          <p:cNvSpPr txBox="1">
            <a:spLocks noChangeArrowheads="1"/>
          </p:cNvSpPr>
          <p:nvPr/>
        </p:nvSpPr>
        <p:spPr bwMode="auto">
          <a:xfrm>
            <a:off x="7076127" y="4218187"/>
            <a:ext cx="2032377"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b="1" dirty="0">
                <a:solidFill>
                  <a:schemeClr val="bg1"/>
                </a:solidFill>
                <a:ea typeface="ＭＳ Ｐゴシック" charset="-128"/>
                <a:cs typeface="ＭＳ Ｐゴシック" charset="-128"/>
              </a:rPr>
              <a:t>For </a:t>
            </a:r>
            <a:br>
              <a:rPr lang="en-US" b="1" dirty="0">
                <a:solidFill>
                  <a:schemeClr val="bg1"/>
                </a:solidFill>
                <a:ea typeface="ＭＳ Ｐゴシック" charset="-128"/>
                <a:cs typeface="ＭＳ Ｐゴシック" charset="-128"/>
              </a:rPr>
            </a:br>
            <a:r>
              <a:rPr lang="en-US" b="1" dirty="0">
                <a:solidFill>
                  <a:schemeClr val="bg1"/>
                </a:solidFill>
                <a:ea typeface="ＭＳ Ｐゴシック" charset="-128"/>
                <a:cs typeface="ＭＳ Ｐゴシック" charset="-128"/>
              </a:rPr>
              <a:t>All Believers</a:t>
            </a:r>
          </a:p>
        </p:txBody>
      </p:sp>
      <p:sp>
        <p:nvSpPr>
          <p:cNvPr id="1666050" name="Rectangle 2"/>
          <p:cNvSpPr>
            <a:spLocks noGrp="1" noChangeArrowheads="1"/>
          </p:cNvSpPr>
          <p:nvPr>
            <p:ph type="title"/>
          </p:nvPr>
        </p:nvSpPr>
        <p:spPr>
          <a:xfrm>
            <a:off x="0" y="0"/>
            <a:ext cx="9144000" cy="571500"/>
          </a:xfrm>
          <a:effectLst>
            <a:outerShdw blurRad="63500" dist="35921" dir="2700000" algn="ctr" rotWithShape="0">
              <a:srgbClr val="000000">
                <a:alpha val="74998"/>
              </a:srgbClr>
            </a:outerShdw>
          </a:effectLst>
        </p:spPr>
        <p:txBody>
          <a:bodyPr/>
          <a:lstStyle/>
          <a:p>
            <a:pPr eaLnBrk="1" hangingPunct="1">
              <a:defRPr/>
            </a:pPr>
            <a:r>
              <a:rPr lang="en-US" sz="4000" b="1" dirty="0">
                <a:solidFill>
                  <a:schemeClr val="bg1"/>
                </a:solidFill>
                <a:latin typeface="Arial" charset="0"/>
                <a:ea typeface="ＭＳ Ｐゴシック" charset="0"/>
                <a:cs typeface="ＭＳ Ｐゴシック" charset="0"/>
              </a:rPr>
              <a:t>Widening Circle of </a:t>
            </a:r>
            <a:r>
              <a:rPr lang="en-US" sz="4000" b="1" dirty="0" smtClean="0">
                <a:solidFill>
                  <a:schemeClr val="bg1"/>
                </a:solidFill>
                <a:latin typeface="Arial" charset="0"/>
                <a:ea typeface="ＭＳ Ｐゴシック" charset="0"/>
                <a:cs typeface="ＭＳ Ｐゴシック" charset="0"/>
              </a:rPr>
              <a:t>Christ</a:t>
            </a:r>
            <a:r>
              <a:rPr lang="uk-UA" sz="4000" b="1" dirty="0" smtClean="0">
                <a:solidFill>
                  <a:schemeClr val="bg1"/>
                </a:solidFill>
                <a:latin typeface="Arial" charset="0"/>
                <a:ea typeface="ＭＳ Ｐゴシック" charset="0"/>
                <a:cs typeface="ＭＳ Ｐゴシック" charset="0"/>
              </a:rPr>
              <a:t>'</a:t>
            </a:r>
            <a:r>
              <a:rPr lang="en-US" sz="4000" b="1" dirty="0" smtClean="0">
                <a:solidFill>
                  <a:schemeClr val="bg1"/>
                </a:solidFill>
                <a:latin typeface="Arial" charset="0"/>
                <a:ea typeface="ＭＳ Ｐゴシック" charset="0"/>
                <a:cs typeface="ＭＳ Ｐゴシック" charset="0"/>
              </a:rPr>
              <a:t>s </a:t>
            </a:r>
            <a:r>
              <a:rPr lang="en-US" sz="4000" b="1" dirty="0">
                <a:solidFill>
                  <a:schemeClr val="bg1"/>
                </a:solidFill>
                <a:latin typeface="Arial" charset="0"/>
                <a:ea typeface="ＭＳ Ｐゴシック" charset="0"/>
                <a:cs typeface="ＭＳ Ｐゴシック" charset="0"/>
              </a:rPr>
              <a:t>Prayer</a:t>
            </a:r>
            <a:endParaRPr lang="en-US" b="1" dirty="0">
              <a:solidFill>
                <a:schemeClr val="bg1"/>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66088"/>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6609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666091"/>
                                        </p:tgtEl>
                                        <p:attrNameLst>
                                          <p:attrName>style.visibility</p:attrName>
                                        </p:attrNameLst>
                                      </p:cBhvr>
                                      <p:to>
                                        <p:strVal val="visible"/>
                                      </p:to>
                                    </p:set>
                                  </p:childTnLst>
                                </p:cTn>
                              </p:par>
                            </p:childTnLst>
                          </p:cTn>
                        </p:par>
                        <p:par>
                          <p:cTn id="14" fill="hold" nodeType="afterGroup">
                            <p:stCondLst>
                              <p:cond delay="500"/>
                            </p:stCondLst>
                            <p:childTnLst>
                              <p:par>
                                <p:cTn id="15" presetID="15"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300" fill="hold"/>
                                        <p:tgtEl>
                                          <p:spTgt spid="11"/>
                                        </p:tgtEl>
                                        <p:attrNameLst>
                                          <p:attrName>ppt_w</p:attrName>
                                        </p:attrNameLst>
                                      </p:cBhvr>
                                      <p:tavLst>
                                        <p:tav tm="0">
                                          <p:val>
                                            <p:fltVal val="0"/>
                                          </p:val>
                                        </p:tav>
                                        <p:tav tm="100000">
                                          <p:val>
                                            <p:strVal val="#ppt_w"/>
                                          </p:val>
                                        </p:tav>
                                      </p:tavLst>
                                    </p:anim>
                                    <p:anim calcmode="lin" valueType="num">
                                      <p:cBhvr>
                                        <p:cTn id="18" dur="300" fill="hold"/>
                                        <p:tgtEl>
                                          <p:spTgt spid="11"/>
                                        </p:tgtEl>
                                        <p:attrNameLst>
                                          <p:attrName>ppt_h</p:attrName>
                                        </p:attrNameLst>
                                      </p:cBhvr>
                                      <p:tavLst>
                                        <p:tav tm="0">
                                          <p:val>
                                            <p:fltVal val="0"/>
                                          </p:val>
                                        </p:tav>
                                        <p:tav tm="100000">
                                          <p:val>
                                            <p:strVal val="#ppt_h"/>
                                          </p:val>
                                        </p:tav>
                                      </p:tavLst>
                                    </p:anim>
                                    <p:anim calcmode="lin" valueType="num">
                                      <p:cBhvr>
                                        <p:cTn id="19" dur="3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0" dur="3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800"/>
                            </p:stCondLst>
                            <p:childTnLst>
                              <p:par>
                                <p:cTn id="22" presetID="15"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300" fill="hold"/>
                                        <p:tgtEl>
                                          <p:spTgt spid="10"/>
                                        </p:tgtEl>
                                        <p:attrNameLst>
                                          <p:attrName>ppt_w</p:attrName>
                                        </p:attrNameLst>
                                      </p:cBhvr>
                                      <p:tavLst>
                                        <p:tav tm="0">
                                          <p:val>
                                            <p:fltVal val="0"/>
                                          </p:val>
                                        </p:tav>
                                        <p:tav tm="100000">
                                          <p:val>
                                            <p:strVal val="#ppt_w"/>
                                          </p:val>
                                        </p:tav>
                                      </p:tavLst>
                                    </p:anim>
                                    <p:anim calcmode="lin" valueType="num">
                                      <p:cBhvr>
                                        <p:cTn id="25" dur="300" fill="hold"/>
                                        <p:tgtEl>
                                          <p:spTgt spid="10"/>
                                        </p:tgtEl>
                                        <p:attrNameLst>
                                          <p:attrName>ppt_h</p:attrName>
                                        </p:attrNameLst>
                                      </p:cBhvr>
                                      <p:tavLst>
                                        <p:tav tm="0">
                                          <p:val>
                                            <p:fltVal val="0"/>
                                          </p:val>
                                        </p:tav>
                                        <p:tav tm="100000">
                                          <p:val>
                                            <p:strVal val="#ppt_h"/>
                                          </p:val>
                                        </p:tav>
                                      </p:tavLst>
                                    </p:anim>
                                    <p:anim calcmode="lin" valueType="num">
                                      <p:cBhvr>
                                        <p:cTn id="26" dur="3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7" dur="3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8" fill="hold" nodeType="afterGroup">
                            <p:stCondLst>
                              <p:cond delay="1100"/>
                            </p:stCondLst>
                            <p:childTnLst>
                              <p:par>
                                <p:cTn id="29" presetID="15"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300" fill="hold"/>
                                        <p:tgtEl>
                                          <p:spTgt spid="4"/>
                                        </p:tgtEl>
                                        <p:attrNameLst>
                                          <p:attrName>ppt_w</p:attrName>
                                        </p:attrNameLst>
                                      </p:cBhvr>
                                      <p:tavLst>
                                        <p:tav tm="0">
                                          <p:val>
                                            <p:fltVal val="0"/>
                                          </p:val>
                                        </p:tav>
                                        <p:tav tm="100000">
                                          <p:val>
                                            <p:strVal val="#ppt_w"/>
                                          </p:val>
                                        </p:tav>
                                      </p:tavLst>
                                    </p:anim>
                                    <p:anim calcmode="lin" valueType="num">
                                      <p:cBhvr>
                                        <p:cTn id="32" dur="300" fill="hold"/>
                                        <p:tgtEl>
                                          <p:spTgt spid="4"/>
                                        </p:tgtEl>
                                        <p:attrNameLst>
                                          <p:attrName>ppt_h</p:attrName>
                                        </p:attrNameLst>
                                      </p:cBhvr>
                                      <p:tavLst>
                                        <p:tav tm="0">
                                          <p:val>
                                            <p:fltVal val="0"/>
                                          </p:val>
                                        </p:tav>
                                        <p:tav tm="100000">
                                          <p:val>
                                            <p:strVal val="#ppt_h"/>
                                          </p:val>
                                        </p:tav>
                                      </p:tavLst>
                                    </p:anim>
                                    <p:anim calcmode="lin" valueType="num">
                                      <p:cBhvr>
                                        <p:cTn id="33" dur="300" fill="hold"/>
                                        <p:tgtEl>
                                          <p:spTgt spid="4"/>
                                        </p:tgtEl>
                                        <p:attrNameLst>
                                          <p:attrName>ppt_x</p:attrName>
                                        </p:attrNameLst>
                                      </p:cBhvr>
                                      <p:tavLst>
                                        <p:tav tm="0" fmla="#ppt_x+(cos(-2*pi*(1-$))*-#ppt_x-sin(-2*pi*(1-$))*(1-#ppt_y))*(1-$)">
                                          <p:val>
                                            <p:fltVal val="0"/>
                                          </p:val>
                                        </p:tav>
                                        <p:tav tm="100000">
                                          <p:val>
                                            <p:fltVal val="1"/>
                                          </p:val>
                                        </p:tav>
                                      </p:tavLst>
                                    </p:anim>
                                    <p:anim calcmode="lin" valueType="num">
                                      <p:cBhvr>
                                        <p:cTn id="34" dur="3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400"/>
                            </p:stCondLst>
                            <p:childTnLst>
                              <p:par>
                                <p:cTn id="36" presetID="15"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300" fill="hold"/>
                                        <p:tgtEl>
                                          <p:spTgt spid="3"/>
                                        </p:tgtEl>
                                        <p:attrNameLst>
                                          <p:attrName>ppt_w</p:attrName>
                                        </p:attrNameLst>
                                      </p:cBhvr>
                                      <p:tavLst>
                                        <p:tav tm="0">
                                          <p:val>
                                            <p:fltVal val="0"/>
                                          </p:val>
                                        </p:tav>
                                        <p:tav tm="100000">
                                          <p:val>
                                            <p:strVal val="#ppt_w"/>
                                          </p:val>
                                        </p:tav>
                                      </p:tavLst>
                                    </p:anim>
                                    <p:anim calcmode="lin" valueType="num">
                                      <p:cBhvr>
                                        <p:cTn id="39" dur="300" fill="hold"/>
                                        <p:tgtEl>
                                          <p:spTgt spid="3"/>
                                        </p:tgtEl>
                                        <p:attrNameLst>
                                          <p:attrName>ppt_h</p:attrName>
                                        </p:attrNameLst>
                                      </p:cBhvr>
                                      <p:tavLst>
                                        <p:tav tm="0">
                                          <p:val>
                                            <p:fltVal val="0"/>
                                          </p:val>
                                        </p:tav>
                                        <p:tav tm="100000">
                                          <p:val>
                                            <p:strVal val="#ppt_h"/>
                                          </p:val>
                                        </p:tav>
                                      </p:tavLst>
                                    </p:anim>
                                    <p:anim calcmode="lin" valueType="num">
                                      <p:cBhvr>
                                        <p:cTn id="40" dur="300" fill="hold"/>
                                        <p:tgtEl>
                                          <p:spTgt spid="3"/>
                                        </p:tgtEl>
                                        <p:attrNameLst>
                                          <p:attrName>ppt_x</p:attrName>
                                        </p:attrNameLst>
                                      </p:cBhvr>
                                      <p:tavLst>
                                        <p:tav tm="0" fmla="#ppt_x+(cos(-2*pi*(1-$))*-#ppt_x-sin(-2*pi*(1-$))*(1-#ppt_y))*(1-$)">
                                          <p:val>
                                            <p:fltVal val="0"/>
                                          </p:val>
                                        </p:tav>
                                        <p:tav tm="100000">
                                          <p:val>
                                            <p:fltVal val="1"/>
                                          </p:val>
                                        </p:tav>
                                      </p:tavLst>
                                    </p:anim>
                                    <p:anim calcmode="lin" valueType="num">
                                      <p:cBhvr>
                                        <p:cTn id="41" dur="3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2" fill="hold" nodeType="afterGroup">
                            <p:stCondLst>
                              <p:cond delay="1700"/>
                            </p:stCondLst>
                            <p:childTnLst>
                              <p:par>
                                <p:cTn id="43" presetID="15" presetClass="entr" presetSubtype="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300" fill="hold"/>
                                        <p:tgtEl>
                                          <p:spTgt spid="5"/>
                                        </p:tgtEl>
                                        <p:attrNameLst>
                                          <p:attrName>ppt_w</p:attrName>
                                        </p:attrNameLst>
                                      </p:cBhvr>
                                      <p:tavLst>
                                        <p:tav tm="0">
                                          <p:val>
                                            <p:fltVal val="0"/>
                                          </p:val>
                                        </p:tav>
                                        <p:tav tm="100000">
                                          <p:val>
                                            <p:strVal val="#ppt_w"/>
                                          </p:val>
                                        </p:tav>
                                      </p:tavLst>
                                    </p:anim>
                                    <p:anim calcmode="lin" valueType="num">
                                      <p:cBhvr>
                                        <p:cTn id="46" dur="300" fill="hold"/>
                                        <p:tgtEl>
                                          <p:spTgt spid="5"/>
                                        </p:tgtEl>
                                        <p:attrNameLst>
                                          <p:attrName>ppt_h</p:attrName>
                                        </p:attrNameLst>
                                      </p:cBhvr>
                                      <p:tavLst>
                                        <p:tav tm="0">
                                          <p:val>
                                            <p:fltVal val="0"/>
                                          </p:val>
                                        </p:tav>
                                        <p:tav tm="100000">
                                          <p:val>
                                            <p:strVal val="#ppt_h"/>
                                          </p:val>
                                        </p:tav>
                                      </p:tavLst>
                                    </p:anim>
                                    <p:anim calcmode="lin" valueType="num">
                                      <p:cBhvr>
                                        <p:cTn id="47" dur="300" fill="hold"/>
                                        <p:tgtEl>
                                          <p:spTgt spid="5"/>
                                        </p:tgtEl>
                                        <p:attrNameLst>
                                          <p:attrName>ppt_x</p:attrName>
                                        </p:attrNameLst>
                                      </p:cBhvr>
                                      <p:tavLst>
                                        <p:tav tm="0" fmla="#ppt_x+(cos(-2*pi*(1-$))*-#ppt_x-sin(-2*pi*(1-$))*(1-#ppt_y))*(1-$)">
                                          <p:val>
                                            <p:fltVal val="0"/>
                                          </p:val>
                                        </p:tav>
                                        <p:tav tm="100000">
                                          <p:val>
                                            <p:fltVal val="1"/>
                                          </p:val>
                                        </p:tav>
                                      </p:tavLst>
                                    </p:anim>
                                    <p:anim calcmode="lin" valueType="num">
                                      <p:cBhvr>
                                        <p:cTn id="48" dur="3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9" fill="hold" nodeType="afterGroup">
                            <p:stCondLst>
                              <p:cond delay="2000"/>
                            </p:stCondLst>
                            <p:childTnLst>
                              <p:par>
                                <p:cTn id="50" presetID="15" presetClass="entr" presetSubtype="0"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300" fill="hold"/>
                                        <p:tgtEl>
                                          <p:spTgt spid="6"/>
                                        </p:tgtEl>
                                        <p:attrNameLst>
                                          <p:attrName>ppt_w</p:attrName>
                                        </p:attrNameLst>
                                      </p:cBhvr>
                                      <p:tavLst>
                                        <p:tav tm="0">
                                          <p:val>
                                            <p:fltVal val="0"/>
                                          </p:val>
                                        </p:tav>
                                        <p:tav tm="100000">
                                          <p:val>
                                            <p:strVal val="#ppt_w"/>
                                          </p:val>
                                        </p:tav>
                                      </p:tavLst>
                                    </p:anim>
                                    <p:anim calcmode="lin" valueType="num">
                                      <p:cBhvr>
                                        <p:cTn id="53" dur="300" fill="hold"/>
                                        <p:tgtEl>
                                          <p:spTgt spid="6"/>
                                        </p:tgtEl>
                                        <p:attrNameLst>
                                          <p:attrName>ppt_h</p:attrName>
                                        </p:attrNameLst>
                                      </p:cBhvr>
                                      <p:tavLst>
                                        <p:tav tm="0">
                                          <p:val>
                                            <p:fltVal val="0"/>
                                          </p:val>
                                        </p:tav>
                                        <p:tav tm="100000">
                                          <p:val>
                                            <p:strVal val="#ppt_h"/>
                                          </p:val>
                                        </p:tav>
                                      </p:tavLst>
                                    </p:anim>
                                    <p:anim calcmode="lin" valueType="num">
                                      <p:cBhvr>
                                        <p:cTn id="54" dur="300" fill="hold"/>
                                        <p:tgtEl>
                                          <p:spTgt spid="6"/>
                                        </p:tgtEl>
                                        <p:attrNameLst>
                                          <p:attrName>ppt_x</p:attrName>
                                        </p:attrNameLst>
                                      </p:cBhvr>
                                      <p:tavLst>
                                        <p:tav tm="0" fmla="#ppt_x+(cos(-2*pi*(1-$))*-#ppt_x-sin(-2*pi*(1-$))*(1-#ppt_y))*(1-$)">
                                          <p:val>
                                            <p:fltVal val="0"/>
                                          </p:val>
                                        </p:tav>
                                        <p:tav tm="100000">
                                          <p:val>
                                            <p:fltVal val="1"/>
                                          </p:val>
                                        </p:tav>
                                      </p:tavLst>
                                    </p:anim>
                                    <p:anim calcmode="lin" valueType="num">
                                      <p:cBhvr>
                                        <p:cTn id="55" dur="3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6" fill="hold" nodeType="afterGroup">
                            <p:stCondLst>
                              <p:cond delay="2300"/>
                            </p:stCondLst>
                            <p:childTnLst>
                              <p:par>
                                <p:cTn id="57" presetID="15" presetClass="entr" presetSubtype="0" fill="hold" nodeType="after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300" fill="hold"/>
                                        <p:tgtEl>
                                          <p:spTgt spid="7"/>
                                        </p:tgtEl>
                                        <p:attrNameLst>
                                          <p:attrName>ppt_w</p:attrName>
                                        </p:attrNameLst>
                                      </p:cBhvr>
                                      <p:tavLst>
                                        <p:tav tm="0">
                                          <p:val>
                                            <p:fltVal val="0"/>
                                          </p:val>
                                        </p:tav>
                                        <p:tav tm="100000">
                                          <p:val>
                                            <p:strVal val="#ppt_w"/>
                                          </p:val>
                                        </p:tav>
                                      </p:tavLst>
                                    </p:anim>
                                    <p:anim calcmode="lin" valueType="num">
                                      <p:cBhvr>
                                        <p:cTn id="60" dur="300" fill="hold"/>
                                        <p:tgtEl>
                                          <p:spTgt spid="7"/>
                                        </p:tgtEl>
                                        <p:attrNameLst>
                                          <p:attrName>ppt_h</p:attrName>
                                        </p:attrNameLst>
                                      </p:cBhvr>
                                      <p:tavLst>
                                        <p:tav tm="0">
                                          <p:val>
                                            <p:fltVal val="0"/>
                                          </p:val>
                                        </p:tav>
                                        <p:tav tm="100000">
                                          <p:val>
                                            <p:strVal val="#ppt_h"/>
                                          </p:val>
                                        </p:tav>
                                      </p:tavLst>
                                    </p:anim>
                                    <p:anim calcmode="lin" valueType="num">
                                      <p:cBhvr>
                                        <p:cTn id="61" dur="300" fill="hold"/>
                                        <p:tgtEl>
                                          <p:spTgt spid="7"/>
                                        </p:tgtEl>
                                        <p:attrNameLst>
                                          <p:attrName>ppt_x</p:attrName>
                                        </p:attrNameLst>
                                      </p:cBhvr>
                                      <p:tavLst>
                                        <p:tav tm="0" fmla="#ppt_x+(cos(-2*pi*(1-$))*-#ppt_x-sin(-2*pi*(1-$))*(1-#ppt_y))*(1-$)">
                                          <p:val>
                                            <p:fltVal val="0"/>
                                          </p:val>
                                        </p:tav>
                                        <p:tav tm="100000">
                                          <p:val>
                                            <p:fltVal val="1"/>
                                          </p:val>
                                        </p:tav>
                                      </p:tavLst>
                                    </p:anim>
                                    <p:anim calcmode="lin" valueType="num">
                                      <p:cBhvr>
                                        <p:cTn id="62" dur="3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2600"/>
                            </p:stCondLst>
                            <p:childTnLst>
                              <p:par>
                                <p:cTn id="64" presetID="15" presetClass="entr" presetSubtype="0" fill="hold" nodeType="after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300" fill="hold"/>
                                        <p:tgtEl>
                                          <p:spTgt spid="9"/>
                                        </p:tgtEl>
                                        <p:attrNameLst>
                                          <p:attrName>ppt_w</p:attrName>
                                        </p:attrNameLst>
                                      </p:cBhvr>
                                      <p:tavLst>
                                        <p:tav tm="0">
                                          <p:val>
                                            <p:fltVal val="0"/>
                                          </p:val>
                                        </p:tav>
                                        <p:tav tm="100000">
                                          <p:val>
                                            <p:strVal val="#ppt_w"/>
                                          </p:val>
                                        </p:tav>
                                      </p:tavLst>
                                    </p:anim>
                                    <p:anim calcmode="lin" valueType="num">
                                      <p:cBhvr>
                                        <p:cTn id="67" dur="300" fill="hold"/>
                                        <p:tgtEl>
                                          <p:spTgt spid="9"/>
                                        </p:tgtEl>
                                        <p:attrNameLst>
                                          <p:attrName>ppt_h</p:attrName>
                                        </p:attrNameLst>
                                      </p:cBhvr>
                                      <p:tavLst>
                                        <p:tav tm="0">
                                          <p:val>
                                            <p:fltVal val="0"/>
                                          </p:val>
                                        </p:tav>
                                        <p:tav tm="100000">
                                          <p:val>
                                            <p:strVal val="#ppt_h"/>
                                          </p:val>
                                        </p:tav>
                                      </p:tavLst>
                                    </p:anim>
                                    <p:anim calcmode="lin" valueType="num">
                                      <p:cBhvr>
                                        <p:cTn id="68" dur="300" fill="hold"/>
                                        <p:tgtEl>
                                          <p:spTgt spid="9"/>
                                        </p:tgtEl>
                                        <p:attrNameLst>
                                          <p:attrName>ppt_x</p:attrName>
                                        </p:attrNameLst>
                                      </p:cBhvr>
                                      <p:tavLst>
                                        <p:tav tm="0" fmla="#ppt_x+(cos(-2*pi*(1-$))*-#ppt_x-sin(-2*pi*(1-$))*(1-#ppt_y))*(1-$)">
                                          <p:val>
                                            <p:fltVal val="0"/>
                                          </p:val>
                                        </p:tav>
                                        <p:tav tm="100000">
                                          <p:val>
                                            <p:fltVal val="1"/>
                                          </p:val>
                                        </p:tav>
                                      </p:tavLst>
                                    </p:anim>
                                    <p:anim calcmode="lin" valueType="num">
                                      <p:cBhvr>
                                        <p:cTn id="69" dur="3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70" fill="hold" nodeType="afterGroup">
                            <p:stCondLst>
                              <p:cond delay="2900"/>
                            </p:stCondLst>
                            <p:childTnLst>
                              <p:par>
                                <p:cTn id="71" presetID="15" presetClass="entr" presetSubtype="0" fill="hold" nodeType="after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300" fill="hold"/>
                                        <p:tgtEl>
                                          <p:spTgt spid="8"/>
                                        </p:tgtEl>
                                        <p:attrNameLst>
                                          <p:attrName>ppt_w</p:attrName>
                                        </p:attrNameLst>
                                      </p:cBhvr>
                                      <p:tavLst>
                                        <p:tav tm="0">
                                          <p:val>
                                            <p:fltVal val="0"/>
                                          </p:val>
                                        </p:tav>
                                        <p:tav tm="100000">
                                          <p:val>
                                            <p:strVal val="#ppt_w"/>
                                          </p:val>
                                        </p:tav>
                                      </p:tavLst>
                                    </p:anim>
                                    <p:anim calcmode="lin" valueType="num">
                                      <p:cBhvr>
                                        <p:cTn id="74" dur="300" fill="hold"/>
                                        <p:tgtEl>
                                          <p:spTgt spid="8"/>
                                        </p:tgtEl>
                                        <p:attrNameLst>
                                          <p:attrName>ppt_h</p:attrName>
                                        </p:attrNameLst>
                                      </p:cBhvr>
                                      <p:tavLst>
                                        <p:tav tm="0">
                                          <p:val>
                                            <p:fltVal val="0"/>
                                          </p:val>
                                        </p:tav>
                                        <p:tav tm="100000">
                                          <p:val>
                                            <p:strVal val="#ppt_h"/>
                                          </p:val>
                                        </p:tav>
                                      </p:tavLst>
                                    </p:anim>
                                    <p:anim calcmode="lin" valueType="num">
                                      <p:cBhvr>
                                        <p:cTn id="75" dur="300" fill="hold"/>
                                        <p:tgtEl>
                                          <p:spTgt spid="8"/>
                                        </p:tgtEl>
                                        <p:attrNameLst>
                                          <p:attrName>ppt_x</p:attrName>
                                        </p:attrNameLst>
                                      </p:cBhvr>
                                      <p:tavLst>
                                        <p:tav tm="0" fmla="#ppt_x+(cos(-2*pi*(1-$))*-#ppt_x-sin(-2*pi*(1-$))*(1-#ppt_y))*(1-$)">
                                          <p:val>
                                            <p:fltVal val="0"/>
                                          </p:val>
                                        </p:tav>
                                        <p:tav tm="100000">
                                          <p:val>
                                            <p:fltVal val="1"/>
                                          </p:val>
                                        </p:tav>
                                      </p:tavLst>
                                    </p:anim>
                                    <p:anim calcmode="lin" valueType="num">
                                      <p:cBhvr>
                                        <p:cTn id="76" dur="3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77" fill="hold" nodeType="afterGroup">
                            <p:stCondLst>
                              <p:cond delay="3200"/>
                            </p:stCondLst>
                            <p:childTnLst>
                              <p:par>
                                <p:cTn id="78" presetID="15" presetClass="entr" presetSubtype="0" fill="hold" nodeType="afterEffect">
                                  <p:stCondLst>
                                    <p:cond delay="0"/>
                                  </p:stCondLst>
                                  <p:childTnLst>
                                    <p:set>
                                      <p:cBhvr>
                                        <p:cTn id="79" dur="1" fill="hold">
                                          <p:stCondLst>
                                            <p:cond delay="0"/>
                                          </p:stCondLst>
                                        </p:cTn>
                                        <p:tgtEl>
                                          <p:spTgt spid="2"/>
                                        </p:tgtEl>
                                        <p:attrNameLst>
                                          <p:attrName>style.visibility</p:attrName>
                                        </p:attrNameLst>
                                      </p:cBhvr>
                                      <p:to>
                                        <p:strVal val="visible"/>
                                      </p:to>
                                    </p:set>
                                    <p:anim calcmode="lin" valueType="num">
                                      <p:cBhvr>
                                        <p:cTn id="80" dur="300" fill="hold"/>
                                        <p:tgtEl>
                                          <p:spTgt spid="2"/>
                                        </p:tgtEl>
                                        <p:attrNameLst>
                                          <p:attrName>ppt_w</p:attrName>
                                        </p:attrNameLst>
                                      </p:cBhvr>
                                      <p:tavLst>
                                        <p:tav tm="0">
                                          <p:val>
                                            <p:fltVal val="0"/>
                                          </p:val>
                                        </p:tav>
                                        <p:tav tm="100000">
                                          <p:val>
                                            <p:strVal val="#ppt_w"/>
                                          </p:val>
                                        </p:tav>
                                      </p:tavLst>
                                    </p:anim>
                                    <p:anim calcmode="lin" valueType="num">
                                      <p:cBhvr>
                                        <p:cTn id="81" dur="300" fill="hold"/>
                                        <p:tgtEl>
                                          <p:spTgt spid="2"/>
                                        </p:tgtEl>
                                        <p:attrNameLst>
                                          <p:attrName>ppt_h</p:attrName>
                                        </p:attrNameLst>
                                      </p:cBhvr>
                                      <p:tavLst>
                                        <p:tav tm="0">
                                          <p:val>
                                            <p:fltVal val="0"/>
                                          </p:val>
                                        </p:tav>
                                        <p:tav tm="100000">
                                          <p:val>
                                            <p:strVal val="#ppt_h"/>
                                          </p:val>
                                        </p:tav>
                                      </p:tavLst>
                                    </p:anim>
                                    <p:anim calcmode="lin" valueType="num">
                                      <p:cBhvr>
                                        <p:cTn id="82" dur="300" fill="hold"/>
                                        <p:tgtEl>
                                          <p:spTgt spid="2"/>
                                        </p:tgtEl>
                                        <p:attrNameLst>
                                          <p:attrName>ppt_x</p:attrName>
                                        </p:attrNameLst>
                                      </p:cBhvr>
                                      <p:tavLst>
                                        <p:tav tm="0" fmla="#ppt_x+(cos(-2*pi*(1-$))*-#ppt_x-sin(-2*pi*(1-$))*(1-#ppt_y))*(1-$)">
                                          <p:val>
                                            <p:fltVal val="0"/>
                                          </p:val>
                                        </p:tav>
                                        <p:tav tm="100000">
                                          <p:val>
                                            <p:fltVal val="1"/>
                                          </p:val>
                                        </p:tav>
                                      </p:tavLst>
                                    </p:anim>
                                    <p:anim calcmode="lin" valueType="num">
                                      <p:cBhvr>
                                        <p:cTn id="83" dur="3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4" fill="hold" nodeType="afterGroup">
                            <p:stCondLst>
                              <p:cond delay="3500"/>
                            </p:stCondLst>
                            <p:childTnLst>
                              <p:par>
                                <p:cTn id="85" presetID="15" presetClass="entr" presetSubtype="0" fill="hold" nodeType="afterEffect">
                                  <p:stCondLst>
                                    <p:cond delay="0"/>
                                  </p:stCondLst>
                                  <p:childTnLst>
                                    <p:set>
                                      <p:cBhvr>
                                        <p:cTn id="86" dur="1" fill="hold">
                                          <p:stCondLst>
                                            <p:cond delay="0"/>
                                          </p:stCondLst>
                                        </p:cTn>
                                        <p:tgtEl>
                                          <p:spTgt spid="12"/>
                                        </p:tgtEl>
                                        <p:attrNameLst>
                                          <p:attrName>style.visibility</p:attrName>
                                        </p:attrNameLst>
                                      </p:cBhvr>
                                      <p:to>
                                        <p:strVal val="visible"/>
                                      </p:to>
                                    </p:set>
                                    <p:anim calcmode="lin" valueType="num">
                                      <p:cBhvr>
                                        <p:cTn id="87" dur="300" fill="hold"/>
                                        <p:tgtEl>
                                          <p:spTgt spid="12"/>
                                        </p:tgtEl>
                                        <p:attrNameLst>
                                          <p:attrName>ppt_w</p:attrName>
                                        </p:attrNameLst>
                                      </p:cBhvr>
                                      <p:tavLst>
                                        <p:tav tm="0">
                                          <p:val>
                                            <p:fltVal val="0"/>
                                          </p:val>
                                        </p:tav>
                                        <p:tav tm="100000">
                                          <p:val>
                                            <p:strVal val="#ppt_w"/>
                                          </p:val>
                                        </p:tav>
                                      </p:tavLst>
                                    </p:anim>
                                    <p:anim calcmode="lin" valueType="num">
                                      <p:cBhvr>
                                        <p:cTn id="88" dur="300" fill="hold"/>
                                        <p:tgtEl>
                                          <p:spTgt spid="12"/>
                                        </p:tgtEl>
                                        <p:attrNameLst>
                                          <p:attrName>ppt_h</p:attrName>
                                        </p:attrNameLst>
                                      </p:cBhvr>
                                      <p:tavLst>
                                        <p:tav tm="0">
                                          <p:val>
                                            <p:fltVal val="0"/>
                                          </p:val>
                                        </p:tav>
                                        <p:tav tm="100000">
                                          <p:val>
                                            <p:strVal val="#ppt_h"/>
                                          </p:val>
                                        </p:tav>
                                      </p:tavLst>
                                    </p:anim>
                                    <p:anim calcmode="lin" valueType="num">
                                      <p:cBhvr>
                                        <p:cTn id="89" dur="300" fill="hold"/>
                                        <p:tgtEl>
                                          <p:spTgt spid="12"/>
                                        </p:tgtEl>
                                        <p:attrNameLst>
                                          <p:attrName>ppt_x</p:attrName>
                                        </p:attrNameLst>
                                      </p:cBhvr>
                                      <p:tavLst>
                                        <p:tav tm="0" fmla="#ppt_x+(cos(-2*pi*(1-$))*-#ppt_x-sin(-2*pi*(1-$))*(1-#ppt_y))*(1-$)">
                                          <p:val>
                                            <p:fltVal val="0"/>
                                          </p:val>
                                        </p:tav>
                                        <p:tav tm="100000">
                                          <p:val>
                                            <p:fltVal val="1"/>
                                          </p:val>
                                        </p:tav>
                                      </p:tavLst>
                                    </p:anim>
                                    <p:anim calcmode="lin" valueType="num">
                                      <p:cBhvr>
                                        <p:cTn id="90" dur="3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xit" presetSubtype="10" fill="hold" grpId="0" nodeType="clickEffect">
                                  <p:stCondLst>
                                    <p:cond delay="0"/>
                                  </p:stCondLst>
                                  <p:childTnLst>
                                    <p:animEffect transition="out" filter="blinds(horizontal)">
                                      <p:cBhvr>
                                        <p:cTn id="94" dur="500"/>
                                        <p:tgtEl>
                                          <p:spTgt spid="1666089"/>
                                        </p:tgtEl>
                                      </p:cBhvr>
                                    </p:animEffect>
                                    <p:set>
                                      <p:cBhvr>
                                        <p:cTn id="95" dur="1" fill="hold">
                                          <p:stCondLst>
                                            <p:cond delay="499"/>
                                          </p:stCondLst>
                                        </p:cTn>
                                        <p:tgtEl>
                                          <p:spTgt spid="1666089"/>
                                        </p:tgtEl>
                                        <p:attrNameLst>
                                          <p:attrName>style.visibility</p:attrName>
                                        </p:attrNameLst>
                                      </p:cBhvr>
                                      <p:to>
                                        <p:strVal val="hidden"/>
                                      </p:to>
                                    </p:set>
                                  </p:childTnLst>
                                </p:cTn>
                              </p:par>
                            </p:childTnLst>
                          </p:cTn>
                        </p:par>
                        <p:par>
                          <p:cTn id="96" fill="hold" nodeType="afterGroup">
                            <p:stCondLst>
                              <p:cond delay="500"/>
                            </p:stCondLst>
                            <p:childTnLst>
                              <p:par>
                                <p:cTn id="97" presetID="1" presetClass="entr" presetSubtype="0" fill="hold" grpId="0" nodeType="afterEffect">
                                  <p:stCondLst>
                                    <p:cond delay="0"/>
                                  </p:stCondLst>
                                  <p:childTnLst>
                                    <p:set>
                                      <p:cBhvr>
                                        <p:cTn id="98" dur="1" fill="hold">
                                          <p:stCondLst>
                                            <p:cond delay="499"/>
                                          </p:stCondLst>
                                        </p:cTn>
                                        <p:tgtEl>
                                          <p:spTgt spid="1666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6089" grpId="0" animBg="1"/>
      <p:bldP spid="1666090" grpId="0" autoUpdateAnimBg="0"/>
      <p:bldP spid="1666091" grpId="0" autoUpdateAnimBg="0"/>
      <p:bldP spid="1666092"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0269" cy="5143500"/>
          </a:xfrm>
          <a:prstGeom prst="rect">
            <a:avLst/>
          </a:prstGeom>
        </p:spPr>
      </p:pic>
      <p:sp>
        <p:nvSpPr>
          <p:cNvPr id="3" name="Title 2"/>
          <p:cNvSpPr>
            <a:spLocks noGrp="1"/>
          </p:cNvSpPr>
          <p:nvPr>
            <p:ph type="ctrTitle"/>
          </p:nvPr>
        </p:nvSpPr>
        <p:spPr>
          <a:xfrm>
            <a:off x="0" y="0"/>
            <a:ext cx="3923928" cy="5143500"/>
          </a:xfrm>
        </p:spPr>
        <p:txBody>
          <a:bodyPr/>
          <a:lstStyle/>
          <a:p>
            <a:r>
              <a:rPr lang="en-US" altLang="ja-JP" b="1" dirty="0" smtClean="0">
                <a:solidFill>
                  <a:schemeClr val="bg1"/>
                </a:solidFill>
                <a:effectLst>
                  <a:glow rad="228600">
                    <a:schemeClr val="tx1"/>
                  </a:glow>
                </a:effectLst>
                <a:latin typeface="Arial" charset="0"/>
                <a:ea typeface="ＭＳ Ｐゴシック" charset="0"/>
                <a:cs typeface="ＭＳ Ｐゴシック" charset="0"/>
              </a:rPr>
              <a:t>What was most important to Jesus as he anticipated the cross?</a:t>
            </a:r>
            <a:endParaRPr lang="en-US" dirty="0"/>
          </a:p>
        </p:txBody>
      </p:sp>
    </p:spTree>
    <p:extLst>
      <p:ext uri="{BB962C8B-B14F-4D97-AF65-F5344CB8AC3E}">
        <p14:creationId xmlns:p14="http://schemas.microsoft.com/office/powerpoint/2010/main" val="121707515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2004:Templates:Presentations:Designs:Blank Presentation</Template>
  <TotalTime>4870</TotalTime>
  <Words>3427</Words>
  <Application>Microsoft Macintosh PowerPoint</Application>
  <PresentationFormat>On-screen Show (16:9)</PresentationFormat>
  <Paragraphs>348</Paragraphs>
  <Slides>50</Slides>
  <Notes>50</Notes>
  <HiddenSlides>0</HiddenSlides>
  <MMClips>0</MMClips>
  <ScaleCrop>false</ScaleCrop>
  <HeadingPairs>
    <vt:vector size="6" baseType="variant">
      <vt:variant>
        <vt:lpstr>Theme</vt:lpstr>
      </vt:variant>
      <vt:variant>
        <vt:i4>9</vt:i4>
      </vt:variant>
      <vt:variant>
        <vt:lpstr>Embedded OLE Servers</vt:lpstr>
      </vt:variant>
      <vt:variant>
        <vt:i4>2</vt:i4>
      </vt:variant>
      <vt:variant>
        <vt:lpstr>Slide Titles</vt:lpstr>
      </vt:variant>
      <vt:variant>
        <vt:i4>50</vt:i4>
      </vt:variant>
    </vt:vector>
  </HeadingPairs>
  <TitlesOfParts>
    <vt:vector size="61" baseType="lpstr">
      <vt:lpstr>Blank Presentation</vt:lpstr>
      <vt:lpstr>Default Design</vt:lpstr>
      <vt:lpstr>1_Default Design</vt:lpstr>
      <vt:lpstr>2_Blank Presentation</vt:lpstr>
      <vt:lpstr>Soaring</vt:lpstr>
      <vt:lpstr>4_Default Design</vt:lpstr>
      <vt:lpstr>5_Default Design</vt:lpstr>
      <vt:lpstr>1_Blank Presentation</vt:lpstr>
      <vt:lpstr>2_Default Design</vt:lpstr>
      <vt:lpstr>Photo Editor Photo</vt:lpstr>
      <vt:lpstr>Microsoft ClipArt Gallery</vt:lpstr>
      <vt:lpstr>The Shadows of Good Friday</vt:lpstr>
      <vt:lpstr>One day left…</vt:lpstr>
      <vt:lpstr>The "Family" of Jesus…</vt:lpstr>
      <vt:lpstr>"An Upper Room"</vt:lpstr>
      <vt:lpstr>Overview of John's Gospel</vt:lpstr>
      <vt:lpstr>The Upper Room Discourse (John 13–17)</vt:lpstr>
      <vt:lpstr>Christ's Prayer in John 17</vt:lpstr>
      <vt:lpstr>Widening Circle of Christ's Prayer</vt:lpstr>
      <vt:lpstr>What was most important to Jesus as he anticipated the cross?</vt:lpstr>
      <vt:lpstr>Jesus prayed for our unity (John 17)</vt:lpstr>
      <vt:lpstr>What is Unity?</vt:lpstr>
      <vt:lpstr>Uniformity</vt:lpstr>
      <vt:lpstr>Why Unity?</vt:lpstr>
      <vt:lpstr>I. Unity grows the church (20-23). </vt:lpstr>
      <vt:lpstr>"My prayer is not for them alone. I pray also for those who will believe in me through their message"  (17:20 NIV)</vt:lpstr>
      <vt:lpstr>"that all of them may be one, Father, just as you are in me and I am in you"  (17:21a NIV)</vt:lpstr>
      <vt:lpstr>The Trinity</vt:lpstr>
      <vt:lpstr>PowerPoint Presentation</vt:lpstr>
      <vt:lpstr>Interview of a Catholic Leader</vt:lpstr>
      <vt:lpstr>The City-State of Singapore</vt:lpstr>
      <vt:lpstr>Multi-cultural • Multi-ethnic • Multi-religious</vt:lpstr>
      <vt:lpstr>Unity</vt:lpstr>
      <vt:lpstr>I. Unity grows the church (20-23). </vt:lpstr>
      <vt:lpstr>II.  We'll be united in heaven forever —so let's start agreeing now (24). </vt:lpstr>
      <vt:lpstr>"Father, I want those you have given me to be with me where I am, and to see my glory, the glory you have given me because you loved me before the creation of the world" (17:24 NIV).</vt:lpstr>
      <vt:lpstr>Finding Directions in Heaven?</vt:lpstr>
      <vt:lpstr>SINGAPORE BIBLE COLLEGE</vt:lpstr>
      <vt:lpstr>SBC Schools</vt:lpstr>
      <vt:lpstr>Church Unity</vt:lpstr>
      <vt:lpstr>What does 2 Cor. 6:14-7:1 mean?</vt:lpstr>
      <vt:lpstr>What does 2 Cor. 6:14-7:1 mean?</vt:lpstr>
      <vt:lpstr>What does 2 Cor. 6:14-7:1 mean?</vt:lpstr>
      <vt:lpstr>What does 2 Cor. 6:14-7:1 mean?</vt:lpstr>
      <vt:lpstr>World Council of Churches</vt:lpstr>
      <vt:lpstr>Unity</vt:lpstr>
      <vt:lpstr>I. Unity grows the church (20-23). </vt:lpstr>
      <vt:lpstr>II.  We'll be united in heaven forever —so let's start agreeing now (24). </vt:lpstr>
      <vt:lpstr>III.   Unity shows love that attracts unbelievers (25-26).</vt:lpstr>
      <vt:lpstr>"Righteous Father, though the world does not know you, I know you, and they know that you have sent me. 26I have made you known to them, and will continue to make you known in order that the love you have for me may be in them and that I myself may be in them" (17:25-26 NIV).</vt:lpstr>
      <vt:lpstr>Two Boys</vt:lpstr>
      <vt:lpstr>Unity</vt:lpstr>
      <vt:lpstr>Main Idea</vt:lpstr>
      <vt:lpstr>Mahatma Gandhi (1869-1948)</vt:lpstr>
      <vt:lpstr>"In essentials, unity;  In non-essentials, liberty;  In all things, charity."</vt:lpstr>
      <vt:lpstr>The Great Redwood Sequoias</vt:lpstr>
      <vt:lpstr>The Great Redwood Sequoias</vt:lpstr>
      <vt:lpstr>The Great Redwood Sequoias</vt:lpstr>
      <vt:lpstr>The Great Redwood Sequoias</vt:lpstr>
      <vt:lpstr>Black</vt:lpstr>
      <vt:lpstr>NT Preaching link at BibleStudyDownloads.org</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Over White</dc:title>
  <dc:creator>Rick Griffith</dc:creator>
  <cp:lastModifiedBy>Rick Griffith</cp:lastModifiedBy>
  <cp:revision>218</cp:revision>
  <dcterms:created xsi:type="dcterms:W3CDTF">2004-09-11T01:03:24Z</dcterms:created>
  <dcterms:modified xsi:type="dcterms:W3CDTF">2017-07-09T13:10:08Z</dcterms:modified>
</cp:coreProperties>
</file>